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2.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7FFFFC6A_FBF03C79.xml" ContentType="application/vnd.ms-powerpoint.comments+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962" r:id="rId4"/>
    <p:sldMasterId id="2147484016" r:id="rId5"/>
    <p:sldMasterId id="2147484064" r:id="rId6"/>
  </p:sldMasterIdLst>
  <p:notesMasterIdLst>
    <p:notesMasterId r:id="rId17"/>
  </p:notesMasterIdLst>
  <p:handoutMasterIdLst>
    <p:handoutMasterId r:id="rId18"/>
  </p:handoutMasterIdLst>
  <p:sldIdLst>
    <p:sldId id="2147482645" r:id="rId7"/>
    <p:sldId id="2147482658" r:id="rId8"/>
    <p:sldId id="2147482659" r:id="rId9"/>
    <p:sldId id="2147482753" r:id="rId10"/>
    <p:sldId id="2147482756" r:id="rId11"/>
    <p:sldId id="2147482730" r:id="rId12"/>
    <p:sldId id="2147482755" r:id="rId13"/>
    <p:sldId id="2147482758" r:id="rId14"/>
    <p:sldId id="2147482640" r:id="rId15"/>
    <p:sldId id="439" r:id="rId16"/>
  </p:sldIdLst>
  <p:sldSz cx="24387175" cy="13716000"/>
  <p:notesSz cx="6858000" cy="9144000"/>
  <p:defaultTextStyle>
    <a:defPPr>
      <a:defRPr lang="en-US"/>
    </a:defPPr>
    <a:lvl1pPr marL="0" algn="l" defTabSz="1829379" rtl="0" eaLnBrk="1" latinLnBrk="0" hangingPunct="1">
      <a:defRPr sz="3600" kern="1200">
        <a:solidFill>
          <a:schemeClr val="tx1"/>
        </a:solidFill>
        <a:latin typeface="+mn-lt"/>
        <a:ea typeface="+mn-ea"/>
        <a:cs typeface="+mn-cs"/>
      </a:defRPr>
    </a:lvl1pPr>
    <a:lvl2pPr marL="914688" algn="l" defTabSz="1829379" rtl="0" eaLnBrk="1" latinLnBrk="0" hangingPunct="1">
      <a:defRPr sz="3600" kern="1200">
        <a:solidFill>
          <a:schemeClr val="tx1"/>
        </a:solidFill>
        <a:latin typeface="+mn-lt"/>
        <a:ea typeface="+mn-ea"/>
        <a:cs typeface="+mn-cs"/>
      </a:defRPr>
    </a:lvl2pPr>
    <a:lvl3pPr marL="1829379" algn="l" defTabSz="1829379" rtl="0" eaLnBrk="1" latinLnBrk="0" hangingPunct="1">
      <a:defRPr sz="3600" kern="1200">
        <a:solidFill>
          <a:schemeClr val="tx1"/>
        </a:solidFill>
        <a:latin typeface="+mn-lt"/>
        <a:ea typeface="+mn-ea"/>
        <a:cs typeface="+mn-cs"/>
      </a:defRPr>
    </a:lvl3pPr>
    <a:lvl4pPr marL="2744068" algn="l" defTabSz="1829379" rtl="0" eaLnBrk="1" latinLnBrk="0" hangingPunct="1">
      <a:defRPr sz="3600" kern="1200">
        <a:solidFill>
          <a:schemeClr val="tx1"/>
        </a:solidFill>
        <a:latin typeface="+mn-lt"/>
        <a:ea typeface="+mn-ea"/>
        <a:cs typeface="+mn-cs"/>
      </a:defRPr>
    </a:lvl4pPr>
    <a:lvl5pPr marL="3658759" algn="l" defTabSz="1829379" rtl="0" eaLnBrk="1" latinLnBrk="0" hangingPunct="1">
      <a:defRPr sz="3600" kern="1200">
        <a:solidFill>
          <a:schemeClr val="tx1"/>
        </a:solidFill>
        <a:latin typeface="+mn-lt"/>
        <a:ea typeface="+mn-ea"/>
        <a:cs typeface="+mn-cs"/>
      </a:defRPr>
    </a:lvl5pPr>
    <a:lvl6pPr marL="4573447" algn="l" defTabSz="1829379" rtl="0" eaLnBrk="1" latinLnBrk="0" hangingPunct="1">
      <a:defRPr sz="3600" kern="1200">
        <a:solidFill>
          <a:schemeClr val="tx1"/>
        </a:solidFill>
        <a:latin typeface="+mn-lt"/>
        <a:ea typeface="+mn-ea"/>
        <a:cs typeface="+mn-cs"/>
      </a:defRPr>
    </a:lvl6pPr>
    <a:lvl7pPr marL="5488138" algn="l" defTabSz="1829379" rtl="0" eaLnBrk="1" latinLnBrk="0" hangingPunct="1">
      <a:defRPr sz="3600" kern="1200">
        <a:solidFill>
          <a:schemeClr val="tx1"/>
        </a:solidFill>
        <a:latin typeface="+mn-lt"/>
        <a:ea typeface="+mn-ea"/>
        <a:cs typeface="+mn-cs"/>
      </a:defRPr>
    </a:lvl7pPr>
    <a:lvl8pPr marL="6402827" algn="l" defTabSz="1829379" rtl="0" eaLnBrk="1" latinLnBrk="0" hangingPunct="1">
      <a:defRPr sz="3600" kern="1200">
        <a:solidFill>
          <a:schemeClr val="tx1"/>
        </a:solidFill>
        <a:latin typeface="+mn-lt"/>
        <a:ea typeface="+mn-ea"/>
        <a:cs typeface="+mn-cs"/>
      </a:defRPr>
    </a:lvl8pPr>
    <a:lvl9pPr marL="7317518" algn="l" defTabSz="1829379" rtl="0" eaLnBrk="1" latinLnBrk="0" hangingPunct="1">
      <a:defRPr sz="3600" kern="1200">
        <a:solidFill>
          <a:schemeClr val="tx1"/>
        </a:solidFill>
        <a:latin typeface="+mn-lt"/>
        <a:ea typeface="+mn-ea"/>
        <a:cs typeface="+mn-cs"/>
      </a:defRPr>
    </a:lvl9pPr>
  </p:defaultTextStyle>
  <p:extLst>
    <p:ext uri="{521415D9-36F7-43E2-AB2F-B90AF26B5E84}">
      <p14:sectionLst xmlns:p14="http://schemas.microsoft.com/office/powerpoint/2010/main">
        <p14:section name="Content" id="{4700659D-582D-3B47-8AF6-59C9324AA29A}">
          <p14:sldIdLst>
            <p14:sldId id="2147482645"/>
            <p14:sldId id="2147482658"/>
            <p14:sldId id="2147482659"/>
            <p14:sldId id="2147482753"/>
            <p14:sldId id="2147482756"/>
            <p14:sldId id="2147482730"/>
            <p14:sldId id="2147482755"/>
            <p14:sldId id="2147482758"/>
            <p14:sldId id="2147482640"/>
            <p14:sldId id="43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DB01C0B-8258-9428-55D1-C96871307A3C}" name="Matthias Staub" initials="MS" userId="VEu33TtU4uHqkatAlw77L1IH5L985zlaoGrcO9ny7ns=" providerId="None"/>
  <p188:author id="{5C302136-7E3D-589F-9060-1D19E64B12ED}" name="Nick Williams" initials="NW" userId="S::nickwilliams@ibm.com::03de7d21-5fc7-4477-b768-24932c02e8f4" providerId="AD"/>
  <p188:author id="{0A10353A-C1D9-FBA9-5A76-9F9FC5456686}" name="Steve Hackeling" initials="SH" userId="S::steve.hackeling@ibm.com::74254074-aef7-4dbc-98c3-58a9199a37de" providerId="AD"/>
  <p188:author id="{FEEAFB42-82ED-9CB6-5BB0-6AA2744D51A4}" name="Mason Cabot" initials="MC" userId="S::mason.cabot@ibm.com::797b53d7-fff4-4ad8-b673-0fd6b81d6038" providerId="AD"/>
  <p188:author id="{74444660-5629-70A0-EACF-4C99EFCB98CD}" name="Mason Cabot" initials="MC" userId="S::Mason.Cabot@ibm.com::797b53d7-fff4-4ad8-b673-0fd6b81d6038" providerId="AD"/>
  <p188:author id="{6B037E6B-2BE6-B862-81D6-A0B3DD7AC465}" name="Ni Vasuviwat" initials="NV" userId="S::ni.vasuviwat1@ibm.com::f899561b-feae-4d19-9598-a4edeed125ae" providerId="AD"/>
  <p188:author id="{48017D89-0E5B-A838-D574-D846EEA94730}" name="Matthias Staub" initials="" userId="S::matthias.staub@ch.ibm.com::1b5f5573-a4f7-4dc0-8b7c-5b7103e89cab" providerId="AD"/>
  <p188:author id="{58EF4DB2-545A-BF66-3D9D-FFBF99965B3C}" name="Kristy Putnam" initials="KP" userId="S::kristy.putnam@ibm.com::af6d28a3-6f89-4c5b-8fe9-633c567e7be2" providerId="AD"/>
  <p188:author id="{FDFB90C9-9818-F2E2-5F94-18F96B14C67A}" name="MARC BRANDT" initials="MB" userId="S::msbrandt@us.ibm.com::c3ab7666-4a54-43d1-bd29-81fe5448467f" providerId="AD"/>
  <p188:author id="{EA012CD2-5B97-31BA-F6B6-4394D4D5F933}" name="Tamas Kubicsek" initials="TK" userId="S::tamas.kubicsek@hu.ibm.com::cf3c0366-0bd4-498b-a4ae-1510408f58ea" providerId="AD"/>
  <p188:author id="{B4ACD1E7-EDEA-574C-3CC2-1DB1D77FB010}" name="Ling Wong" initials="LW" userId="Ling Wong"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Zachary Anderson" initials="ZA" lastIdx="26" clrIdx="0">
    <p:extLst>
      <p:ext uri="{19B8F6BF-5375-455C-9EA6-DF929625EA0E}">
        <p15:presenceInfo xmlns:p15="http://schemas.microsoft.com/office/powerpoint/2012/main" userId="S::zanderson@vsapartners.com::b6da4b55-2f36-4779-ba8b-606d779a32e3" providerId="AD"/>
      </p:ext>
    </p:extLst>
  </p:cmAuthor>
  <p:cmAuthor id="2" name="Liz Sadler" initials="LS" lastIdx="36" clrIdx="1">
    <p:extLst>
      <p:ext uri="{19B8F6BF-5375-455C-9EA6-DF929625EA0E}">
        <p15:presenceInfo xmlns:p15="http://schemas.microsoft.com/office/powerpoint/2012/main" userId="Liz Sadl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9E6A7"/>
    <a:srgbClr val="494B54"/>
    <a:srgbClr val="E0E6FF"/>
    <a:srgbClr val="FEDA62"/>
    <a:srgbClr val="E0E7FF"/>
    <a:srgbClr val="B192CA"/>
    <a:srgbClr val="F24C54"/>
    <a:srgbClr val="C0C7DC"/>
    <a:srgbClr val="F34C53"/>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90"/>
    <p:restoredTop sz="96176"/>
  </p:normalViewPr>
  <p:slideViewPr>
    <p:cSldViewPr snapToGrid="0">
      <p:cViewPr varScale="1">
        <p:scale>
          <a:sx n="61" d="100"/>
          <a:sy n="61" d="100"/>
        </p:scale>
        <p:origin x="288" y="24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theme" Target="theme/theme1.xml"/></Relationships>
</file>

<file path=ppt/comments/modernComment_7FFFFC6A_FBF03C79.xml><?xml version="1.0" encoding="utf-8"?>
<p188:cmLst xmlns:a="http://schemas.openxmlformats.org/drawingml/2006/main" xmlns:r="http://schemas.openxmlformats.org/officeDocument/2006/relationships" xmlns:p188="http://schemas.microsoft.com/office/powerpoint/2018/8/main">
  <p188:cm id="{C2305A24-B585-4545-B6B7-4014F59ABF0E}" authorId="{74444660-5629-70A0-EACF-4C99EFCB98CD}" status="resolved" created="2025-12-03T20:26:44.422" complete="100000">
    <ac:txMkLst xmlns:ac="http://schemas.microsoft.com/office/drawing/2013/main/command">
      <pc:docMk xmlns:pc="http://schemas.microsoft.com/office/powerpoint/2013/main/command"/>
      <pc:sldMk xmlns:pc="http://schemas.microsoft.com/office/powerpoint/2013/main/command" cId="4226825337" sldId="2147482730"/>
      <ac:spMk id="9" creationId="{6FBB31B5-A3D8-4C1A-EEAB-F51433460C3C}"/>
      <ac:txMk cp="725">
        <ac:context len="1305" hash="1398464891"/>
      </ac:txMk>
    </ac:txMkLst>
    <p188:pos x="14758737" y="6207355"/>
    <p188:txBody>
      <a:bodyPr/>
      <a:lstStyle/>
      <a:p>
        <a:r>
          <a:rPr lang="en-US"/>
          <a:t>[@Kristy Putnam] suggest we strike this mention of MDC since the concept no longer applies in IBM. Please validate</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219456" y="8705088"/>
            <a:ext cx="338328" cy="228600"/>
          </a:xfrm>
          <a:prstGeom prst="rect">
            <a:avLst/>
          </a:prstGeom>
        </p:spPr>
        <p:txBody>
          <a:bodyPr vert="horz" lIns="0" tIns="0" rIns="0" bIns="0" rtlCol="0" anchor="b"/>
          <a:lstStyle>
            <a:lvl1pPr algn="r">
              <a:defRPr sz="1200"/>
            </a:lvl1pPr>
          </a:lstStyle>
          <a:p>
            <a:pPr algn="l"/>
            <a:fld id="{614B4878-71CB-8F40-B9DD-F26F1F6CA014}" type="slidenum">
              <a:rPr lang="en-US" sz="600" smtClean="0">
                <a:solidFill>
                  <a:schemeClr val="bg1"/>
                </a:solidFill>
                <a:latin typeface="IBM Plex Sans Light" panose="020B0503050203000203" pitchFamily="34" charset="0"/>
                <a:ea typeface="IBM Plex Sans Light" charset="0"/>
                <a:cs typeface="IBM Plex Sans Light" charset="0"/>
              </a:rPr>
              <a:pPr algn="l"/>
              <a:t>‹#›</a:t>
            </a:fld>
            <a:endParaRPr lang="en-US" sz="600">
              <a:solidFill>
                <a:schemeClr val="bg1"/>
              </a:solidFill>
              <a:latin typeface="IBM Plex Sans Light" panose="020B0503050203000203" pitchFamily="34" charset="0"/>
              <a:ea typeface="IBM Plex Sans Light" charset="0"/>
              <a:cs typeface="IBM Plex Sans Light" charset="0"/>
            </a:endParaRPr>
          </a:p>
        </p:txBody>
      </p:sp>
      <p:sp>
        <p:nvSpPr>
          <p:cNvPr id="4" name="Footer Placeholder 3"/>
          <p:cNvSpPr>
            <a:spLocks noGrp="1"/>
          </p:cNvSpPr>
          <p:nvPr>
            <p:ph type="ftr" sz="quarter" idx="2"/>
          </p:nvPr>
        </p:nvSpPr>
        <p:spPr>
          <a:xfrm>
            <a:off x="630936" y="8705088"/>
            <a:ext cx="3657600" cy="228600"/>
          </a:xfrm>
          <a:prstGeom prst="rect">
            <a:avLst/>
          </a:prstGeom>
        </p:spPr>
        <p:txBody>
          <a:bodyPr vert="horz" lIns="0" tIns="0" rIns="0" bIns="0" rtlCol="0" anchor="b"/>
          <a:lstStyle>
            <a:lvl1pPr algn="l">
              <a:defRPr sz="1200"/>
            </a:lvl1pPr>
          </a:lstStyle>
          <a:p>
            <a:r>
              <a:rPr lang="en-US" sz="600">
                <a:solidFill>
                  <a:schemeClr val="bg1"/>
                </a:solidFill>
                <a:latin typeface="IBM Plex Sans Light" panose="020B0503050203000203" pitchFamily="34" charset="0"/>
                <a:ea typeface="IBM Plex Sans Light" charset="0"/>
                <a:cs typeface="IBM Plex Sans Light" charset="0"/>
              </a:rPr>
              <a:t>Group Name / DOC ID / Month XX, 2022 / © 2022 IBM Corporation</a:t>
            </a:r>
          </a:p>
        </p:txBody>
      </p:sp>
    </p:spTree>
    <p:extLst>
      <p:ext uri="{BB962C8B-B14F-4D97-AF65-F5344CB8AC3E}">
        <p14:creationId xmlns:p14="http://schemas.microsoft.com/office/powerpoint/2010/main" val="448027815"/>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206710" y="228600"/>
            <a:ext cx="6419088" cy="3612324"/>
          </a:xfrm>
          <a:prstGeom prst="rect">
            <a:avLst/>
          </a:prstGeom>
          <a:noFill/>
          <a:ln w="12700">
            <a:solidFill>
              <a:prstClr val="black"/>
            </a:solidFill>
          </a:ln>
        </p:spPr>
        <p:txBody>
          <a:bodyPr vert="horz" lIns="91440" tIns="45720" rIns="91440" bIns="45720" rtlCol="0" anchor="ctr"/>
          <a:lstStyle/>
          <a:p>
            <a:endParaRPr lang="en-US"/>
          </a:p>
        </p:txBody>
      </p:sp>
      <p:sp>
        <p:nvSpPr>
          <p:cNvPr id="8" name="Notes Placeholder 7">
            <a:extLst>
              <a:ext uri="{FF2B5EF4-FFF2-40B4-BE49-F238E27FC236}">
                <a16:creationId xmlns:a16="http://schemas.microsoft.com/office/drawing/2014/main" id="{6ABF5568-9620-E34F-9423-054ABD0598F2}"/>
              </a:ext>
            </a:extLst>
          </p:cNvPr>
          <p:cNvSpPr>
            <a:spLocks noGrp="1"/>
          </p:cNvSpPr>
          <p:nvPr>
            <p:ph type="body" sz="quarter" idx="3"/>
          </p:nvPr>
        </p:nvSpPr>
        <p:spPr>
          <a:xfrm>
            <a:off x="206710" y="4087090"/>
            <a:ext cx="6419088" cy="4320309"/>
          </a:xfrm>
          <a:prstGeom prst="rect">
            <a:avLst/>
          </a:prstGeom>
        </p:spPr>
        <p:txBody>
          <a:bodyPr vert="horz" lIns="0" tIns="0" rIns="0" bIns="0" rtlCol="0"/>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Slide Number Placeholder 6"/>
          <p:cNvSpPr>
            <a:spLocks noGrp="1"/>
          </p:cNvSpPr>
          <p:nvPr>
            <p:ph type="sldNum" sz="quarter" idx="5"/>
          </p:nvPr>
        </p:nvSpPr>
        <p:spPr>
          <a:xfrm>
            <a:off x="6300216" y="8705088"/>
            <a:ext cx="338328" cy="228600"/>
          </a:xfrm>
          <a:prstGeom prst="rect">
            <a:avLst/>
          </a:prstGeom>
        </p:spPr>
        <p:txBody>
          <a:bodyPr vert="horz" lIns="0" tIns="0" rIns="0" bIns="0" rtlCol="0" anchor="b"/>
          <a:lstStyle>
            <a:lvl1pPr algn="r">
              <a:defRPr sz="600" b="0" i="0">
                <a:solidFill>
                  <a:schemeClr val="bg1"/>
                </a:solidFill>
                <a:latin typeface="IBM Plex Sans Light" panose="020B0503050203000203" pitchFamily="34" charset="0"/>
                <a:ea typeface="IBM Plex Sans Light" panose="020B0503050203000203" pitchFamily="34" charset="0"/>
                <a:cs typeface="IBM Plex Sans Light" panose="020B0503050203000203" pitchFamily="34" charset="0"/>
              </a:defRPr>
            </a:lvl1pPr>
          </a:lstStyle>
          <a:p>
            <a:fld id="{6E2E38B8-B0B4-AD41-AC6E-B781F46A9FD3}" type="slidenum">
              <a:rPr lang="en-US" smtClean="0"/>
              <a:pPr/>
              <a:t>‹#›</a:t>
            </a:fld>
            <a:endParaRPr lang="en-US"/>
          </a:p>
        </p:txBody>
      </p:sp>
      <p:sp>
        <p:nvSpPr>
          <p:cNvPr id="6" name="Footer Placeholder 5"/>
          <p:cNvSpPr>
            <a:spLocks noGrp="1"/>
          </p:cNvSpPr>
          <p:nvPr>
            <p:ph type="ftr" sz="quarter" idx="4"/>
          </p:nvPr>
        </p:nvSpPr>
        <p:spPr>
          <a:xfrm>
            <a:off x="219456" y="8705088"/>
            <a:ext cx="3657600" cy="228600"/>
          </a:xfrm>
          <a:prstGeom prst="rect">
            <a:avLst/>
          </a:prstGeom>
        </p:spPr>
        <p:txBody>
          <a:bodyPr vert="horz" lIns="0" tIns="0" rIns="0" bIns="0" rtlCol="0" anchor="b"/>
          <a:lstStyle>
            <a:lvl1pPr algn="l">
              <a:defRPr sz="600" b="0" i="0">
                <a:solidFill>
                  <a:schemeClr val="bg1"/>
                </a:solidFill>
                <a:latin typeface="IBM Plex Sans Light" panose="020B0503050203000203" pitchFamily="34" charset="0"/>
                <a:ea typeface="IBM Plex Sans Light" panose="020B0503050203000203" pitchFamily="34" charset="0"/>
                <a:cs typeface="IBM Plex Sans Light" panose="020B0503050203000203" pitchFamily="34" charset="0"/>
              </a:defRPr>
            </a:lvl1pPr>
          </a:lstStyle>
          <a:p>
            <a:r>
              <a:rPr lang="en-US"/>
              <a:t>Footer</a:t>
            </a:r>
          </a:p>
        </p:txBody>
      </p:sp>
    </p:spTree>
    <p:extLst>
      <p:ext uri="{BB962C8B-B14F-4D97-AF65-F5344CB8AC3E}">
        <p14:creationId xmlns:p14="http://schemas.microsoft.com/office/powerpoint/2010/main" val="791598581"/>
      </p:ext>
    </p:extLst>
  </p:cSld>
  <p:clrMap bg1="lt1" tx1="dk1" bg2="lt2" tx2="dk2" accent1="accent1" accent2="accent2" accent3="accent3" accent4="accent4" accent5="accent5" accent6="accent6" hlink="hlink" folHlink="folHlink"/>
  <p:hf hdr="0" dt="0"/>
  <p:notesStyle>
    <a:lvl1pPr marL="0" algn="l" defTabSz="2438522" rtl="0" eaLnBrk="1" latinLnBrk="0" hangingPunct="1">
      <a:lnSpc>
        <a:spcPct val="110000"/>
      </a:lnSpc>
      <a:spcBef>
        <a:spcPts val="0"/>
      </a:spcBef>
      <a:defRPr sz="1200" b="0" i="0" kern="1200">
        <a:solidFill>
          <a:schemeClr val="bg1"/>
        </a:solidFill>
        <a:latin typeface="IBM Plex Sans Light" panose="020B0503050203000203" pitchFamily="34" charset="0"/>
        <a:ea typeface="+mn-ea"/>
        <a:cs typeface="+mn-cs"/>
      </a:defRPr>
    </a:lvl1pPr>
    <a:lvl2pPr marL="465690" indent="-452991" algn="l" defTabSz="2438522" rtl="0" eaLnBrk="1" latinLnBrk="0" hangingPunct="1">
      <a:lnSpc>
        <a:spcPct val="110000"/>
      </a:lnSpc>
      <a:spcBef>
        <a:spcPts val="0"/>
      </a:spcBef>
      <a:buFont typeface="IBM Plex Sans"/>
      <a:buChar char="–"/>
      <a:tabLst/>
      <a:defRPr sz="1200" b="0" i="0" kern="1200">
        <a:solidFill>
          <a:schemeClr val="bg1"/>
        </a:solidFill>
        <a:latin typeface="IBM Plex Sans Light" panose="020B0503050203000203" pitchFamily="34" charset="0"/>
        <a:ea typeface="+mn-ea"/>
        <a:cs typeface="+mn-cs"/>
      </a:defRPr>
    </a:lvl2pPr>
    <a:lvl3pPr marL="926638" indent="-463319" algn="l" defTabSz="2438522" rtl="0" eaLnBrk="1" latinLnBrk="0" hangingPunct="1">
      <a:lnSpc>
        <a:spcPct val="110000"/>
      </a:lnSpc>
      <a:spcBef>
        <a:spcPts val="0"/>
      </a:spcBef>
      <a:buFont typeface="IBM Plex Sans Light" panose="020B0604020202020204" pitchFamily="34" charset="0"/>
      <a:buChar char="•"/>
      <a:tabLst/>
      <a:defRPr sz="1200" b="0" i="0" kern="1200">
        <a:solidFill>
          <a:schemeClr val="bg1"/>
        </a:solidFill>
        <a:latin typeface="IBM Plex Sans Light" panose="020B0503050203000203" pitchFamily="34" charset="0"/>
        <a:ea typeface="+mn-ea"/>
        <a:cs typeface="+mn-cs"/>
      </a:defRPr>
    </a:lvl3pPr>
    <a:lvl4pPr marL="1682580" indent="-463319" algn="l" defTabSz="2438522" rtl="0" eaLnBrk="1" latinLnBrk="0" hangingPunct="1">
      <a:lnSpc>
        <a:spcPct val="110000"/>
      </a:lnSpc>
      <a:spcBef>
        <a:spcPts val="0"/>
      </a:spcBef>
      <a:buFont typeface="IBM Plex Sans Light"/>
      <a:buChar char="–"/>
      <a:tabLst/>
      <a:defRPr sz="1200" b="0" i="0" kern="1200">
        <a:solidFill>
          <a:schemeClr val="bg1"/>
        </a:solidFill>
        <a:latin typeface="IBM Plex Sans Light" panose="020B0503050203000203" pitchFamily="34" charset="0"/>
        <a:ea typeface="+mn-ea"/>
        <a:cs typeface="+mn-cs"/>
      </a:defRPr>
    </a:lvl4pPr>
    <a:lvl5pPr marL="465690" marR="0" indent="-452991" algn="l" defTabSz="2438522" rtl="0" eaLnBrk="1" fontAlgn="base" latinLnBrk="0" hangingPunct="1">
      <a:lnSpc>
        <a:spcPct val="100000"/>
      </a:lnSpc>
      <a:spcBef>
        <a:spcPts val="1600"/>
      </a:spcBef>
      <a:spcAft>
        <a:spcPct val="0"/>
      </a:spcAft>
      <a:buClr>
        <a:srgbClr val="000000"/>
      </a:buClr>
      <a:buSzTx/>
      <a:buFont typeface="IBM Plex Sans Light" charset="-120"/>
      <a:buChar char="»"/>
      <a:tabLst/>
      <a:defRPr sz="2000" b="0" i="0" kern="1200">
        <a:solidFill>
          <a:schemeClr val="bg1"/>
        </a:solidFill>
        <a:latin typeface="IBM Plex Sans Light" panose="020B0503050203000203" pitchFamily="34" charset="0"/>
        <a:ea typeface="+mn-ea"/>
        <a:cs typeface="+mn-cs"/>
      </a:defRPr>
    </a:lvl5pPr>
    <a:lvl6pPr marL="6096305" algn="l" defTabSz="2438522" rtl="0" eaLnBrk="1" latinLnBrk="0" hangingPunct="1">
      <a:defRPr sz="3200" kern="1200">
        <a:solidFill>
          <a:schemeClr val="tx1"/>
        </a:solidFill>
        <a:latin typeface="+mn-lt"/>
        <a:ea typeface="+mn-ea"/>
        <a:cs typeface="+mn-cs"/>
      </a:defRPr>
    </a:lvl6pPr>
    <a:lvl7pPr marL="7315566" algn="l" defTabSz="2438522" rtl="0" eaLnBrk="1" latinLnBrk="0" hangingPunct="1">
      <a:defRPr sz="3200" kern="1200">
        <a:solidFill>
          <a:schemeClr val="tx1"/>
        </a:solidFill>
        <a:latin typeface="+mn-lt"/>
        <a:ea typeface="+mn-ea"/>
        <a:cs typeface="+mn-cs"/>
      </a:defRPr>
    </a:lvl7pPr>
    <a:lvl8pPr marL="8534827" algn="l" defTabSz="2438522" rtl="0" eaLnBrk="1" latinLnBrk="0" hangingPunct="1">
      <a:defRPr sz="3200" kern="1200">
        <a:solidFill>
          <a:schemeClr val="tx1"/>
        </a:solidFill>
        <a:latin typeface="+mn-lt"/>
        <a:ea typeface="+mn-ea"/>
        <a:cs typeface="+mn-cs"/>
      </a:defRPr>
    </a:lvl8pPr>
    <a:lvl9pPr marL="9754088" algn="l" defTabSz="2438522" rtl="0" eaLnBrk="1" latinLnBrk="0" hangingPunct="1">
      <a:defRPr sz="3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6375" y="228600"/>
            <a:ext cx="6419850" cy="36115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E2E38B8-B0B4-AD41-AC6E-B781F46A9FD3}" type="slidenum">
              <a:rPr lang="en-US" smtClean="0"/>
              <a:pPr/>
              <a:t>2</a:t>
            </a:fld>
            <a:endParaRPr lang="en-US"/>
          </a:p>
        </p:txBody>
      </p:sp>
      <p:sp>
        <p:nvSpPr>
          <p:cNvPr id="5" name="Footer Placeholder 4"/>
          <p:cNvSpPr>
            <a:spLocks noGrp="1"/>
          </p:cNvSpPr>
          <p:nvPr>
            <p:ph type="ftr" sz="quarter" idx="4"/>
          </p:nvPr>
        </p:nvSpPr>
        <p:spPr/>
        <p:txBody>
          <a:bodyPr/>
          <a:lstStyle/>
          <a:p>
            <a:r>
              <a:rPr lang="en-US"/>
              <a:t>Footer</a:t>
            </a:r>
          </a:p>
        </p:txBody>
      </p:sp>
    </p:spTree>
    <p:extLst>
      <p:ext uri="{BB962C8B-B14F-4D97-AF65-F5344CB8AC3E}">
        <p14:creationId xmlns:p14="http://schemas.microsoft.com/office/powerpoint/2010/main" val="3246594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6375" y="228600"/>
            <a:ext cx="6419850" cy="36115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E2E38B8-B0B4-AD41-AC6E-B781F46A9FD3}" type="slidenum">
              <a:rPr lang="en-US" smtClean="0"/>
              <a:pPr/>
              <a:t>3</a:t>
            </a:fld>
            <a:endParaRPr lang="en-US"/>
          </a:p>
        </p:txBody>
      </p:sp>
      <p:sp>
        <p:nvSpPr>
          <p:cNvPr id="5" name="Footer Placeholder 4"/>
          <p:cNvSpPr>
            <a:spLocks noGrp="1"/>
          </p:cNvSpPr>
          <p:nvPr>
            <p:ph type="ftr" sz="quarter" idx="4"/>
          </p:nvPr>
        </p:nvSpPr>
        <p:spPr/>
        <p:txBody>
          <a:bodyPr/>
          <a:lstStyle/>
          <a:p>
            <a:r>
              <a:rPr lang="en-US"/>
              <a:t>Footer</a:t>
            </a:r>
          </a:p>
        </p:txBody>
      </p:sp>
    </p:spTree>
    <p:extLst>
      <p:ext uri="{BB962C8B-B14F-4D97-AF65-F5344CB8AC3E}">
        <p14:creationId xmlns:p14="http://schemas.microsoft.com/office/powerpoint/2010/main" val="4055383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528DF-6912-8642-D7FD-DA3D757281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43056E-36C6-8F8C-3E34-9F0D6B8F7F35}"/>
              </a:ext>
            </a:extLst>
          </p:cNvPr>
          <p:cNvSpPr>
            <a:spLocks noGrp="1" noRot="1" noChangeAspect="1"/>
          </p:cNvSpPr>
          <p:nvPr>
            <p:ph type="sldImg"/>
          </p:nvPr>
        </p:nvSpPr>
        <p:spPr>
          <a:xfrm>
            <a:off x="206375" y="228600"/>
            <a:ext cx="6419850" cy="3611563"/>
          </a:xfrm>
        </p:spPr>
      </p:sp>
      <p:sp>
        <p:nvSpPr>
          <p:cNvPr id="3" name="Notes Placeholder 2">
            <a:extLst>
              <a:ext uri="{FF2B5EF4-FFF2-40B4-BE49-F238E27FC236}">
                <a16:creationId xmlns:a16="http://schemas.microsoft.com/office/drawing/2014/main" id="{8BD21C06-075D-A5C2-AD80-405620DFA93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58397CD-3019-10BB-3D4A-191DDCB22421}"/>
              </a:ext>
            </a:extLst>
          </p:cNvPr>
          <p:cNvSpPr>
            <a:spLocks noGrp="1"/>
          </p:cNvSpPr>
          <p:nvPr>
            <p:ph type="sldNum" sz="quarter" idx="5"/>
          </p:nvPr>
        </p:nvSpPr>
        <p:spPr/>
        <p:txBody>
          <a:bodyPr/>
          <a:lstStyle/>
          <a:p>
            <a:fld id="{6E2E38B8-B0B4-AD41-AC6E-B781F46A9FD3}" type="slidenum">
              <a:rPr lang="en-US" smtClean="0"/>
              <a:pPr/>
              <a:t>6</a:t>
            </a:fld>
            <a:endParaRPr lang="en-US"/>
          </a:p>
        </p:txBody>
      </p:sp>
      <p:sp>
        <p:nvSpPr>
          <p:cNvPr id="5" name="Footer Placeholder 4">
            <a:extLst>
              <a:ext uri="{FF2B5EF4-FFF2-40B4-BE49-F238E27FC236}">
                <a16:creationId xmlns:a16="http://schemas.microsoft.com/office/drawing/2014/main" id="{D390DAC8-62AC-4E5B-4FA7-B5318D849CC7}"/>
              </a:ext>
            </a:extLst>
          </p:cNvPr>
          <p:cNvSpPr>
            <a:spLocks noGrp="1"/>
          </p:cNvSpPr>
          <p:nvPr>
            <p:ph type="ftr" sz="quarter" idx="4"/>
          </p:nvPr>
        </p:nvSpPr>
        <p:spPr/>
        <p:txBody>
          <a:bodyPr/>
          <a:lstStyle/>
          <a:p>
            <a:r>
              <a:rPr lang="en-US"/>
              <a:t>Footer</a:t>
            </a:r>
          </a:p>
        </p:txBody>
      </p:sp>
    </p:spTree>
    <p:extLst>
      <p:ext uri="{BB962C8B-B14F-4D97-AF65-F5344CB8AC3E}">
        <p14:creationId xmlns:p14="http://schemas.microsoft.com/office/powerpoint/2010/main" val="17045769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06375" y="228600"/>
            <a:ext cx="6419850" cy="3611563"/>
          </a:xfrm>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E2E38B8-B0B4-AD41-AC6E-B781F46A9FD3}" type="slidenum">
              <a:rPr lang="en-US" smtClean="0"/>
              <a:pPr/>
              <a:t>9</a:t>
            </a:fld>
            <a:endParaRPr lang="en-US"/>
          </a:p>
        </p:txBody>
      </p:sp>
      <p:sp>
        <p:nvSpPr>
          <p:cNvPr id="5" name="Footer Placeholder 4"/>
          <p:cNvSpPr>
            <a:spLocks noGrp="1"/>
          </p:cNvSpPr>
          <p:nvPr>
            <p:ph type="ftr" sz="quarter" idx="4"/>
          </p:nvPr>
        </p:nvSpPr>
        <p:spPr/>
        <p:txBody>
          <a:bodyPr/>
          <a:lstStyle/>
          <a:p>
            <a:r>
              <a:rPr lang="en-US"/>
              <a:t>Footer</a:t>
            </a:r>
          </a:p>
        </p:txBody>
      </p:sp>
    </p:spTree>
    <p:extLst>
      <p:ext uri="{BB962C8B-B14F-4D97-AF65-F5344CB8AC3E}">
        <p14:creationId xmlns:p14="http://schemas.microsoft.com/office/powerpoint/2010/main" val="41134235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5.emf"/><Relationship Id="rId4" Type="http://schemas.openxmlformats.org/officeDocument/2006/relationships/oleObject" Target="../embeddings/oleObject1.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lai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6072" y="384048"/>
            <a:ext cx="11050589" cy="4573587"/>
          </a:xfrm>
        </p:spPr>
        <p:txBody>
          <a:bodyPr/>
          <a:lstStyle>
            <a:lvl1pPr>
              <a:lnSpc>
                <a:spcPct val="100000"/>
              </a:lnSpc>
              <a:defRPr sz="8600"/>
            </a:lvl1pPr>
          </a:lstStyle>
          <a:p>
            <a:r>
              <a:rPr lang="en-US"/>
              <a:t>Click to edit Master title style</a:t>
            </a:r>
          </a:p>
        </p:txBody>
      </p:sp>
      <p:sp>
        <p:nvSpPr>
          <p:cNvPr id="4" name="Footer Placeholder 3">
            <a:extLst>
              <a:ext uri="{FF2B5EF4-FFF2-40B4-BE49-F238E27FC236}">
                <a16:creationId xmlns:a16="http://schemas.microsoft.com/office/drawing/2014/main" id="{04EA5E9B-34C2-05FC-CA47-10C4F061B24A}"/>
              </a:ext>
            </a:extLst>
          </p:cNvPr>
          <p:cNvSpPr>
            <a:spLocks noGrp="1"/>
          </p:cNvSpPr>
          <p:nvPr>
            <p:ph type="ftr" sz="quarter" idx="18"/>
          </p:nvPr>
        </p:nvSpPr>
        <p:spPr>
          <a:xfrm>
            <a:off x="574675" y="12938838"/>
            <a:ext cx="12804776" cy="246221"/>
          </a:xfrm>
        </p:spPr>
        <p:txBody>
          <a:bodyPr/>
          <a:lstStyle/>
          <a:p>
            <a:r>
              <a:rPr lang="en-US"/>
              <a:t>IBM Automation / IBM &amp; IBM Business Partner Use Only / © 2024 IBM Corporation</a:t>
            </a:r>
          </a:p>
        </p:txBody>
      </p:sp>
      <p:sp>
        <p:nvSpPr>
          <p:cNvPr id="5" name="Slide Number">
            <a:extLst>
              <a:ext uri="{FF2B5EF4-FFF2-40B4-BE49-F238E27FC236}">
                <a16:creationId xmlns:a16="http://schemas.microsoft.com/office/drawing/2014/main" id="{4E3177A8-3E03-D66E-EB8A-6BA0D99BCB44}"/>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224878651"/>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ver, plai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6072" y="384049"/>
            <a:ext cx="22283928" cy="1272474"/>
          </a:xfrm>
        </p:spPr>
        <p:txBody>
          <a:bodyPr/>
          <a:lstStyle>
            <a:lvl1pPr>
              <a:lnSpc>
                <a:spcPct val="100000"/>
              </a:lnSpc>
              <a:defRPr sz="8600"/>
            </a:lvl1pPr>
          </a:lstStyle>
          <a:p>
            <a:r>
              <a:rPr lang="en-US"/>
              <a:t>Click to edit Master title style</a:t>
            </a:r>
          </a:p>
        </p:txBody>
      </p:sp>
      <p:sp>
        <p:nvSpPr>
          <p:cNvPr id="4" name="Text Placeholder 6">
            <a:extLst>
              <a:ext uri="{FF2B5EF4-FFF2-40B4-BE49-F238E27FC236}">
                <a16:creationId xmlns:a16="http://schemas.microsoft.com/office/drawing/2014/main" id="{408D6625-A800-5A29-279A-9A065D935D84}"/>
              </a:ext>
            </a:extLst>
          </p:cNvPr>
          <p:cNvSpPr>
            <a:spLocks noGrp="1"/>
          </p:cNvSpPr>
          <p:nvPr>
            <p:ph type="body" sz="quarter" idx="12" hasCustomPrompt="1"/>
          </p:nvPr>
        </p:nvSpPr>
        <p:spPr>
          <a:xfrm>
            <a:off x="576072" y="1666462"/>
            <a:ext cx="22283928" cy="609600"/>
          </a:xfrm>
        </p:spPr>
        <p:txBody>
          <a:bodyPr/>
          <a:lstStyle>
            <a:lvl1pPr>
              <a:spcBef>
                <a:spcPts val="0"/>
              </a:spcBef>
              <a:defRPr sz="2800" b="0" i="0">
                <a:solidFill>
                  <a:schemeClr val="tx1"/>
                </a:solidFill>
                <a:latin typeface="IBM Plex Sans Light" panose="020B0403050203000203" pitchFamily="34" charset="0"/>
              </a:defRPr>
            </a:lvl1pPr>
            <a:lvl2pPr marL="256032" indent="-256032">
              <a:spcBef>
                <a:spcPts val="0"/>
              </a:spcBef>
              <a:defRPr sz="2800" b="0" i="0">
                <a:solidFill>
                  <a:schemeClr val="tx1"/>
                </a:solidFill>
                <a:latin typeface="IBM Plex Sans Light" panose="020B0403050203000203" pitchFamily="34" charset="0"/>
              </a:defRPr>
            </a:lvl2pPr>
            <a:lvl3pPr marL="512064" indent="-256032">
              <a:spcBef>
                <a:spcPts val="0"/>
              </a:spcBef>
              <a:defRPr sz="2800" b="0" i="0">
                <a:solidFill>
                  <a:schemeClr val="tx1"/>
                </a:solidFill>
                <a:latin typeface="IBM Plex Sans Light" panose="020B0403050203000203" pitchFamily="34" charset="0"/>
              </a:defRPr>
            </a:lvl3pPr>
            <a:lvl4pPr marL="768096" indent="-256032">
              <a:spcBef>
                <a:spcPts val="0"/>
              </a:spcBef>
              <a:defRPr sz="2800" b="0" i="0">
                <a:solidFill>
                  <a:schemeClr val="tx1"/>
                </a:solidFill>
                <a:latin typeface="IBM Plex Sans Light" panose="020B0403050203000203" pitchFamily="34" charset="0"/>
              </a:defRPr>
            </a:lvl4pPr>
            <a:lvl5pPr>
              <a:spcBef>
                <a:spcPts val="0"/>
              </a:spcBef>
              <a:defRPr sz="2800" b="0" i="0">
                <a:solidFill>
                  <a:schemeClr val="tx1"/>
                </a:solidFill>
                <a:latin typeface="IBM Plex Sans Light" panose="020B0403050203000203" pitchFamily="34" charset="0"/>
              </a:defRPr>
            </a:lvl5pPr>
          </a:lstStyle>
          <a:p>
            <a:pPr lvl="0"/>
            <a:r>
              <a:rPr lang="en-US"/>
              <a:t>Click to edit eyebrow master text style</a:t>
            </a:r>
          </a:p>
        </p:txBody>
      </p:sp>
      <p:sp>
        <p:nvSpPr>
          <p:cNvPr id="5" name="Footer Placeholder 3">
            <a:extLst>
              <a:ext uri="{FF2B5EF4-FFF2-40B4-BE49-F238E27FC236}">
                <a16:creationId xmlns:a16="http://schemas.microsoft.com/office/drawing/2014/main" id="{5AE9068E-F46C-01C4-6D81-84AC1E69A0B5}"/>
              </a:ext>
            </a:extLst>
          </p:cNvPr>
          <p:cNvSpPr>
            <a:spLocks noGrp="1"/>
          </p:cNvSpPr>
          <p:nvPr>
            <p:ph type="ftr" sz="quarter" idx="18"/>
          </p:nvPr>
        </p:nvSpPr>
        <p:spPr>
          <a:xfrm>
            <a:off x="574675" y="12938838"/>
            <a:ext cx="12804776" cy="246221"/>
          </a:xfrm>
        </p:spPr>
        <p:txBody>
          <a:bodyPr/>
          <a:lstStyle>
            <a:lvl1pPr marL="0" marR="0" indent="0" algn="l" defTabSz="1829379" rtl="0" eaLnBrk="1" fontAlgn="auto" latinLnBrk="0" hangingPunct="1">
              <a:lnSpc>
                <a:spcPct val="100000"/>
              </a:lnSpc>
              <a:spcBef>
                <a:spcPts val="0"/>
              </a:spcBef>
              <a:spcAft>
                <a:spcPts val="0"/>
              </a:spcAft>
              <a:buClrTx/>
              <a:buSzTx/>
              <a:buFontTx/>
              <a:buNone/>
              <a:tabLst/>
              <a:defRPr/>
            </a:lvl1pPr>
          </a:lstStyle>
          <a:p>
            <a:r>
              <a:rPr lang="en-US"/>
              <a:t>IBM Automation / IBM &amp; IBM Business Partner Use Only / © 2024 IBM Corporation</a:t>
            </a:r>
          </a:p>
        </p:txBody>
      </p:sp>
      <p:sp>
        <p:nvSpPr>
          <p:cNvPr id="6" name="Slide Number">
            <a:extLst>
              <a:ext uri="{FF2B5EF4-FFF2-40B4-BE49-F238E27FC236}">
                <a16:creationId xmlns:a16="http://schemas.microsoft.com/office/drawing/2014/main" id="{2F750D69-8735-FE34-D419-429EEE61124C}"/>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77796683"/>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over, plai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6072" y="384049"/>
            <a:ext cx="22283928" cy="1272474"/>
          </a:xfrm>
        </p:spPr>
        <p:txBody>
          <a:bodyPr/>
          <a:lstStyle>
            <a:lvl1pPr>
              <a:lnSpc>
                <a:spcPct val="100000"/>
              </a:lnSpc>
              <a:defRPr sz="8600"/>
            </a:lvl1pPr>
          </a:lstStyle>
          <a:p>
            <a:r>
              <a:rPr lang="en-US"/>
              <a:t>Click to edit Master title style</a:t>
            </a:r>
          </a:p>
        </p:txBody>
      </p:sp>
      <p:sp>
        <p:nvSpPr>
          <p:cNvPr id="5" name="Footer Placeholder 3">
            <a:extLst>
              <a:ext uri="{FF2B5EF4-FFF2-40B4-BE49-F238E27FC236}">
                <a16:creationId xmlns:a16="http://schemas.microsoft.com/office/drawing/2014/main" id="{5AE9068E-F46C-01C4-6D81-84AC1E69A0B5}"/>
              </a:ext>
            </a:extLst>
          </p:cNvPr>
          <p:cNvSpPr>
            <a:spLocks noGrp="1"/>
          </p:cNvSpPr>
          <p:nvPr>
            <p:ph type="ftr" sz="quarter" idx="18"/>
          </p:nvPr>
        </p:nvSpPr>
        <p:spPr>
          <a:xfrm>
            <a:off x="574675" y="12938838"/>
            <a:ext cx="12804776" cy="246221"/>
          </a:xfrm>
        </p:spPr>
        <p:txBody>
          <a:bodyPr/>
          <a:lstStyle>
            <a:lvl1pPr marL="0" marR="0" indent="0" algn="l" defTabSz="1829379" rtl="0" eaLnBrk="1" fontAlgn="auto" latinLnBrk="0" hangingPunct="1">
              <a:lnSpc>
                <a:spcPct val="100000"/>
              </a:lnSpc>
              <a:spcBef>
                <a:spcPts val="0"/>
              </a:spcBef>
              <a:spcAft>
                <a:spcPts val="0"/>
              </a:spcAft>
              <a:buClrTx/>
              <a:buSzTx/>
              <a:buFontTx/>
              <a:buNone/>
              <a:tabLst/>
              <a:defRPr/>
            </a:lvl1pPr>
          </a:lstStyle>
          <a:p>
            <a:r>
              <a:rPr lang="en-US"/>
              <a:t>IBM Automation / IBM &amp; IBM Business Partner Use Only / © 2024 IBM Corporation</a:t>
            </a:r>
          </a:p>
        </p:txBody>
      </p:sp>
      <p:sp>
        <p:nvSpPr>
          <p:cNvPr id="6" name="Slide Number">
            <a:extLst>
              <a:ext uri="{FF2B5EF4-FFF2-40B4-BE49-F238E27FC236}">
                <a16:creationId xmlns:a16="http://schemas.microsoft.com/office/drawing/2014/main" id="{2F750D69-8735-FE34-D419-429EEE61124C}"/>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512134425"/>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6072" y="384048"/>
            <a:ext cx="4956175" cy="4573587"/>
          </a:xfrm>
        </p:spPr>
        <p:txBody>
          <a:bodyPr/>
          <a:lstStyle>
            <a:lvl1pPr>
              <a:lnSpc>
                <a:spcPct val="100000"/>
              </a:lnSpc>
              <a:defRPr sz="6400">
                <a:solidFill>
                  <a:schemeClr val="tx2"/>
                </a:solidFill>
              </a:defRPr>
            </a:lvl1pPr>
          </a:lstStyle>
          <a:p>
            <a:r>
              <a:rPr lang="en-US"/>
              <a:t>Click to edit Master title style</a:t>
            </a:r>
          </a:p>
        </p:txBody>
      </p:sp>
      <p:sp>
        <p:nvSpPr>
          <p:cNvPr id="7" name="Text Placeholder 6">
            <a:extLst>
              <a:ext uri="{FF2B5EF4-FFF2-40B4-BE49-F238E27FC236}">
                <a16:creationId xmlns:a16="http://schemas.microsoft.com/office/drawing/2014/main" id="{675443B4-0187-FC99-0FDE-8EB191B6CEF4}"/>
              </a:ext>
            </a:extLst>
          </p:cNvPr>
          <p:cNvSpPr>
            <a:spLocks noGrp="1"/>
          </p:cNvSpPr>
          <p:nvPr>
            <p:ph type="body" sz="quarter" idx="10"/>
          </p:nvPr>
        </p:nvSpPr>
        <p:spPr>
          <a:xfrm>
            <a:off x="12763500" y="569913"/>
            <a:ext cx="4953000" cy="11431587"/>
          </a:xfrm>
        </p:spPr>
        <p:txBody>
          <a:bodyPr/>
          <a:lstStyle>
            <a:lvl1pPr defTabSz="1161288">
              <a:spcBef>
                <a:spcPts val="0"/>
              </a:spcBef>
              <a:defRPr>
                <a:solidFill>
                  <a:schemeClr val="tx1"/>
                </a:solidFill>
              </a:defRPr>
            </a:lvl1pPr>
            <a:lvl2pPr defTabSz="1161288">
              <a:spcBef>
                <a:spcPts val="0"/>
              </a:spcBef>
              <a:defRPr>
                <a:solidFill>
                  <a:schemeClr val="tx1"/>
                </a:solidFill>
              </a:defRPr>
            </a:lvl2pPr>
            <a:lvl3pPr defTabSz="1161288">
              <a:spcBef>
                <a:spcPts val="0"/>
              </a:spcBef>
              <a:defRPr>
                <a:solidFill>
                  <a:schemeClr val="tx1"/>
                </a:solidFill>
              </a:defRPr>
            </a:lvl3pPr>
            <a:lvl4pPr defTabSz="1161288">
              <a:spcBef>
                <a:spcPts val="0"/>
              </a:spcBef>
              <a:defRPr>
                <a:solidFill>
                  <a:schemeClr val="tx1"/>
                </a:solidFill>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9">
            <a:extLst>
              <a:ext uri="{FF2B5EF4-FFF2-40B4-BE49-F238E27FC236}">
                <a16:creationId xmlns:a16="http://schemas.microsoft.com/office/drawing/2014/main" id="{5A647AD3-098B-D1AB-C8D8-463E38402F94}"/>
              </a:ext>
            </a:extLst>
          </p:cNvPr>
          <p:cNvSpPr>
            <a:spLocks noGrp="1"/>
          </p:cNvSpPr>
          <p:nvPr>
            <p:ph type="body" sz="quarter" idx="11"/>
          </p:nvPr>
        </p:nvSpPr>
        <p:spPr>
          <a:xfrm>
            <a:off x="18862675" y="569913"/>
            <a:ext cx="4949825" cy="11431587"/>
          </a:xfrm>
        </p:spPr>
        <p:txBody>
          <a:bodyPr/>
          <a:lstStyle>
            <a:lvl1pPr defTabSz="1161288">
              <a:spcBef>
                <a:spcPts val="0"/>
              </a:spcBef>
              <a:defRPr>
                <a:solidFill>
                  <a:schemeClr val="tx1"/>
                </a:solidFill>
              </a:defRPr>
            </a:lvl1pPr>
            <a:lvl2pPr defTabSz="1161288">
              <a:spcBef>
                <a:spcPts val="0"/>
              </a:spcBef>
              <a:defRPr>
                <a:solidFill>
                  <a:schemeClr val="tx1"/>
                </a:solidFill>
              </a:defRPr>
            </a:lvl2pPr>
            <a:lvl3pPr defTabSz="1161288">
              <a:spcBef>
                <a:spcPts val="0"/>
              </a:spcBef>
              <a:defRPr>
                <a:solidFill>
                  <a:schemeClr val="tx1"/>
                </a:solidFill>
              </a:defRPr>
            </a:lvl3pPr>
            <a:lvl4pPr defTabSz="1161288">
              <a:spcBef>
                <a:spcPts val="0"/>
              </a:spcBef>
              <a:defRPr>
                <a:solidFill>
                  <a:schemeClr val="tx1"/>
                </a:solidFill>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3">
            <a:extLst>
              <a:ext uri="{FF2B5EF4-FFF2-40B4-BE49-F238E27FC236}">
                <a16:creationId xmlns:a16="http://schemas.microsoft.com/office/drawing/2014/main" id="{028AA764-A00C-AFFF-7F3F-49A733DCD474}"/>
              </a:ext>
            </a:extLst>
          </p:cNvPr>
          <p:cNvSpPr>
            <a:spLocks noGrp="1"/>
          </p:cNvSpPr>
          <p:nvPr>
            <p:ph type="ftr" sz="quarter" idx="18"/>
          </p:nvPr>
        </p:nvSpPr>
        <p:spPr>
          <a:xfrm>
            <a:off x="574675" y="12938838"/>
            <a:ext cx="12804776" cy="246221"/>
          </a:xfrm>
        </p:spPr>
        <p:txBody>
          <a:bodyPr/>
          <a:lstStyle/>
          <a:p>
            <a:r>
              <a:rPr lang="en-US"/>
              <a:t>IBM Automation | IBM &amp; IBM Business Partner Use Only | © 2025 IBM Corporation</a:t>
            </a:r>
          </a:p>
        </p:txBody>
      </p:sp>
      <p:sp>
        <p:nvSpPr>
          <p:cNvPr id="4" name="Slide Number">
            <a:extLst>
              <a:ext uri="{FF2B5EF4-FFF2-40B4-BE49-F238E27FC236}">
                <a16:creationId xmlns:a16="http://schemas.microsoft.com/office/drawing/2014/main" id="{D5D1D2A7-CF30-5698-14FC-F71CB82D5BCC}"/>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314303940"/>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1 wide column, divid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6072" y="384048"/>
            <a:ext cx="4949825" cy="1141412"/>
          </a:xfrm>
        </p:spPr>
        <p:txBody>
          <a:bodyPr/>
          <a:lstStyle>
            <a:lvl1pPr>
              <a:lnSpc>
                <a:spcPct val="100000"/>
              </a:lnSpc>
              <a:defRPr sz="6400">
                <a:solidFill>
                  <a:schemeClr val="tx2"/>
                </a:solidFill>
              </a:defRPr>
            </a:lvl1pPr>
          </a:lstStyle>
          <a:p>
            <a:r>
              <a:rPr lang="en-US"/>
              <a:t>Click to edit Master title style</a:t>
            </a:r>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6665976" y="384048"/>
            <a:ext cx="4956175" cy="1141412"/>
          </a:xfrm>
        </p:spPr>
        <p:txBody>
          <a:bodyPr/>
          <a:lstStyle>
            <a:lvl1pPr>
              <a:lnSpc>
                <a:spcPct val="100000"/>
              </a:lnSpc>
              <a:spcBef>
                <a:spcPts val="0"/>
              </a:spcBef>
              <a:defRPr sz="6400">
                <a:solidFill>
                  <a:schemeClr val="tx2"/>
                </a:solidFill>
              </a:defRPr>
            </a:lvl1pPr>
            <a:lvl2pPr>
              <a:spcBef>
                <a:spcPts val="0"/>
              </a:spcBef>
              <a:defRPr sz="2800"/>
            </a:lvl2pPr>
            <a:lvl3pPr>
              <a:spcBef>
                <a:spcPts val="0"/>
              </a:spcBef>
              <a:defRPr sz="2800"/>
            </a:lvl3pPr>
            <a:lvl4pPr>
              <a:spcBef>
                <a:spcPts val="0"/>
              </a:spcBef>
              <a:defRPr sz="2800"/>
            </a:lvl4pPr>
            <a:lvl5pPr>
              <a:spcBef>
                <a:spcPts val="0"/>
              </a:spcBef>
              <a:defRPr sz="2800"/>
            </a:lvl5pPr>
          </a:lstStyle>
          <a:p>
            <a:pPr lvl="0"/>
            <a:r>
              <a:rPr lang="en-US"/>
              <a:t>Click to edit Master text styles</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6667500" y="3429000"/>
            <a:ext cx="4951413" cy="8572500"/>
          </a:xfrm>
        </p:spPr>
        <p:txBody>
          <a:bodyPr/>
          <a:lstStyle>
            <a:lvl1pPr>
              <a:spcBef>
                <a:spcPts val="0"/>
              </a:spcBef>
              <a:defRPr sz="2800" b="0" i="0">
                <a:solidFill>
                  <a:schemeClr val="tx1"/>
                </a:solidFill>
                <a:latin typeface="IBM Plex Sans Light" panose="020B0403050203000203" pitchFamily="34" charset="0"/>
              </a:defRPr>
            </a:lvl1pPr>
            <a:lvl2pPr marL="256032" indent="-256032">
              <a:spcBef>
                <a:spcPts val="0"/>
              </a:spcBef>
              <a:defRPr sz="2800" b="0" i="0">
                <a:solidFill>
                  <a:schemeClr val="tx1"/>
                </a:solidFill>
                <a:latin typeface="IBM Plex Sans Light" panose="020B0403050203000203" pitchFamily="34" charset="0"/>
              </a:defRPr>
            </a:lvl2pPr>
            <a:lvl3pPr marL="512064" indent="-256032">
              <a:spcBef>
                <a:spcPts val="0"/>
              </a:spcBef>
              <a:defRPr sz="2800" b="0" i="0">
                <a:solidFill>
                  <a:schemeClr val="tx1"/>
                </a:solidFill>
                <a:latin typeface="IBM Plex Sans Light" panose="020B0403050203000203" pitchFamily="34" charset="0"/>
              </a:defRPr>
            </a:lvl3pPr>
            <a:lvl4pPr marL="768096" indent="-256032">
              <a:spcBef>
                <a:spcPts val="0"/>
              </a:spcBef>
              <a:defRPr sz="2800" b="0" i="0">
                <a:solidFill>
                  <a:schemeClr val="tx1"/>
                </a:solidFill>
                <a:latin typeface="IBM Plex Sans Light" panose="020B0403050203000203" pitchFamily="34" charset="0"/>
              </a:defRPr>
            </a:lvl4pPr>
            <a:lvl5pPr>
              <a:spcBef>
                <a:spcPts val="0"/>
              </a:spcBef>
              <a:defRPr sz="28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12763500" y="3429000"/>
            <a:ext cx="10096500" cy="8572500"/>
          </a:xfrm>
        </p:spPr>
        <p:txBody>
          <a:bodyPr/>
          <a:lstStyle>
            <a:lvl1pPr>
              <a:spcBef>
                <a:spcPts val="0"/>
              </a:spcBef>
              <a:defRPr sz="2800" b="0" i="0">
                <a:solidFill>
                  <a:schemeClr val="tx1"/>
                </a:solidFill>
                <a:latin typeface="IBM Plex Sans Light" panose="020B0403050203000203" pitchFamily="34" charset="0"/>
              </a:defRPr>
            </a:lvl1pPr>
            <a:lvl2pPr marL="256032" indent="-256032">
              <a:spcBef>
                <a:spcPts val="0"/>
              </a:spcBef>
              <a:defRPr sz="2800" b="0" i="0">
                <a:solidFill>
                  <a:schemeClr val="tx1"/>
                </a:solidFill>
                <a:latin typeface="IBM Plex Sans Light" panose="020B0403050203000203" pitchFamily="34" charset="0"/>
              </a:defRPr>
            </a:lvl2pPr>
            <a:lvl3pPr marL="512064" indent="-256032">
              <a:spcBef>
                <a:spcPts val="0"/>
              </a:spcBef>
              <a:defRPr sz="2800" b="0" i="0">
                <a:solidFill>
                  <a:schemeClr val="tx1"/>
                </a:solidFill>
                <a:latin typeface="IBM Plex Sans Light" panose="020B0403050203000203" pitchFamily="34" charset="0"/>
              </a:defRPr>
            </a:lvl3pPr>
            <a:lvl4pPr marL="768096" indent="-256032">
              <a:spcBef>
                <a:spcPts val="0"/>
              </a:spcBef>
              <a:defRPr sz="2800" b="0" i="0">
                <a:solidFill>
                  <a:schemeClr val="tx1"/>
                </a:solidFill>
                <a:latin typeface="IBM Plex Sans Light" panose="020B0403050203000203" pitchFamily="34" charset="0"/>
              </a:defRPr>
            </a:lvl4pPr>
            <a:lvl5pPr>
              <a:spcBef>
                <a:spcPts val="0"/>
              </a:spcBef>
              <a:defRPr sz="28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Footer Placeholder 3">
            <a:extLst>
              <a:ext uri="{FF2B5EF4-FFF2-40B4-BE49-F238E27FC236}">
                <a16:creationId xmlns:a16="http://schemas.microsoft.com/office/drawing/2014/main" id="{B485A29D-9C97-B988-2423-C80D86F19002}"/>
              </a:ext>
            </a:extLst>
          </p:cNvPr>
          <p:cNvSpPr>
            <a:spLocks noGrp="1"/>
          </p:cNvSpPr>
          <p:nvPr>
            <p:ph type="ftr" sz="quarter" idx="18"/>
          </p:nvPr>
        </p:nvSpPr>
        <p:spPr>
          <a:xfrm>
            <a:off x="574675" y="12938838"/>
            <a:ext cx="12804776" cy="246221"/>
          </a:xfrm>
        </p:spPr>
        <p:txBody>
          <a:bodyPr/>
          <a:lstStyle/>
          <a:p>
            <a:r>
              <a:rPr lang="en-US"/>
              <a:t>IBM Automation / IBM &amp; IBM Business Partner Use Only / © 2024 IBM Corporation</a:t>
            </a:r>
          </a:p>
        </p:txBody>
      </p:sp>
      <p:sp>
        <p:nvSpPr>
          <p:cNvPr id="8" name="Slide Number">
            <a:extLst>
              <a:ext uri="{FF2B5EF4-FFF2-40B4-BE49-F238E27FC236}">
                <a16:creationId xmlns:a16="http://schemas.microsoft.com/office/drawing/2014/main" id="{4B4DF190-6E6D-AE33-F44D-2336BB859695}"/>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553649678"/>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2 columns, dividers, pictogram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6072" y="384048"/>
            <a:ext cx="4949825" cy="1141413"/>
          </a:xfrm>
        </p:spPr>
        <p:txBody>
          <a:bodyPr/>
          <a:lstStyle>
            <a:lvl1pPr>
              <a:lnSpc>
                <a:spcPct val="100000"/>
              </a:lnSpc>
              <a:defRPr sz="6400">
                <a:solidFill>
                  <a:schemeClr val="tx2"/>
                </a:solidFill>
              </a:defRPr>
            </a:lvl1pPr>
          </a:lstStyle>
          <a:p>
            <a:r>
              <a:rPr lang="en-US"/>
              <a:t>Click to edit Master title style</a:t>
            </a:r>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6669151" y="384048"/>
            <a:ext cx="4956175" cy="1141412"/>
          </a:xfrm>
        </p:spPr>
        <p:txBody>
          <a:bodyPr/>
          <a:lstStyle>
            <a:lvl1pPr>
              <a:lnSpc>
                <a:spcPct val="100000"/>
              </a:lnSpc>
              <a:spcBef>
                <a:spcPts val="0"/>
              </a:spcBef>
              <a:defRPr sz="6400">
                <a:solidFill>
                  <a:schemeClr val="tx2"/>
                </a:solidFill>
              </a:defRPr>
            </a:lvl1pPr>
            <a:lvl2pPr>
              <a:lnSpc>
                <a:spcPct val="90000"/>
              </a:lnSpc>
              <a:spcBef>
                <a:spcPts val="0"/>
              </a:spcBef>
              <a:defRPr sz="2800"/>
            </a:lvl2pPr>
            <a:lvl3pPr>
              <a:lnSpc>
                <a:spcPct val="90000"/>
              </a:lnSpc>
              <a:spcBef>
                <a:spcPts val="0"/>
              </a:spcBef>
              <a:defRPr sz="2800"/>
            </a:lvl3pPr>
            <a:lvl4pPr>
              <a:lnSpc>
                <a:spcPct val="90000"/>
              </a:lnSpc>
              <a:spcBef>
                <a:spcPts val="0"/>
              </a:spcBef>
              <a:defRPr sz="2800"/>
            </a:lvl4pPr>
            <a:lvl5pPr>
              <a:lnSpc>
                <a:spcPct val="90000"/>
              </a:lnSpc>
              <a:spcBef>
                <a:spcPts val="0"/>
              </a:spcBef>
              <a:defRPr sz="2800"/>
            </a:lvl5pPr>
          </a:lstStyle>
          <a:p>
            <a:pPr lvl="0"/>
            <a:r>
              <a:rPr lang="en-US"/>
              <a:t>Click to edit Master text styles</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6667500" y="3429000"/>
            <a:ext cx="4951413" cy="8572500"/>
          </a:xfrm>
        </p:spPr>
        <p:txBody>
          <a:bodyPr/>
          <a:lstStyle>
            <a:lvl1pPr>
              <a:spcBef>
                <a:spcPts val="0"/>
              </a:spcBef>
              <a:defRPr sz="2800" b="0" i="0">
                <a:solidFill>
                  <a:schemeClr val="tx1"/>
                </a:solidFill>
                <a:latin typeface="IBM Plex Sans Light" panose="020B0403050203000203" pitchFamily="34" charset="0"/>
              </a:defRPr>
            </a:lvl1pPr>
            <a:lvl2pPr marL="256032" indent="-256032">
              <a:spcBef>
                <a:spcPts val="0"/>
              </a:spcBef>
              <a:defRPr sz="2800" b="0" i="0">
                <a:solidFill>
                  <a:schemeClr val="tx1"/>
                </a:solidFill>
                <a:latin typeface="IBM Plex Sans Light" panose="020B0403050203000203" pitchFamily="34" charset="0"/>
              </a:defRPr>
            </a:lvl2pPr>
            <a:lvl3pPr marL="512064" indent="-256032">
              <a:spcBef>
                <a:spcPts val="0"/>
              </a:spcBef>
              <a:defRPr sz="2800" b="0" i="0">
                <a:solidFill>
                  <a:schemeClr val="tx1"/>
                </a:solidFill>
                <a:latin typeface="IBM Plex Sans Light" panose="020B0403050203000203" pitchFamily="34" charset="0"/>
              </a:defRPr>
            </a:lvl3pPr>
            <a:lvl4pPr marL="768096" indent="-256032">
              <a:spcBef>
                <a:spcPts val="0"/>
              </a:spcBef>
              <a:defRPr sz="2800" b="0" i="0">
                <a:solidFill>
                  <a:schemeClr val="tx1"/>
                </a:solidFill>
                <a:latin typeface="IBM Plex Sans Light" panose="020B0403050203000203" pitchFamily="34" charset="0"/>
              </a:defRPr>
            </a:lvl4pPr>
            <a:lvl5pPr>
              <a:spcBef>
                <a:spcPts val="0"/>
              </a:spcBef>
              <a:defRPr sz="28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3" name="Straight Connector 12" descr="Vertical column divider">
            <a:extLst>
              <a:ext uri="{FF2B5EF4-FFF2-40B4-BE49-F238E27FC236}">
                <a16:creationId xmlns:a16="http://schemas.microsoft.com/office/drawing/2014/main" id="{202744BD-C7A4-D538-2E19-AA279C025A21}"/>
              </a:ext>
            </a:extLst>
          </p:cNvPr>
          <p:cNvCxnSpPr/>
          <p:nvPr userDrawn="1"/>
        </p:nvCxnSpPr>
        <p:spPr bwMode="auto">
          <a:xfrm>
            <a:off x="12188952" y="569913"/>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 name="Picture Placeholder 4" descr="Place pictogram here">
            <a:extLst>
              <a:ext uri="{FF2B5EF4-FFF2-40B4-BE49-F238E27FC236}">
                <a16:creationId xmlns:a16="http://schemas.microsoft.com/office/drawing/2014/main" id="{4E8FFEFF-CCD0-A436-418A-5FB8624CCC89}"/>
              </a:ext>
            </a:extLst>
          </p:cNvPr>
          <p:cNvSpPr>
            <a:spLocks noGrp="1" noChangeAspect="1"/>
          </p:cNvSpPr>
          <p:nvPr>
            <p:ph type="pic" sz="quarter" idx="16" hasCustomPrompt="1"/>
          </p:nvPr>
        </p:nvSpPr>
        <p:spPr>
          <a:xfrm>
            <a:off x="12763500" y="576072"/>
            <a:ext cx="1216152" cy="1214462"/>
          </a:xfrm>
        </p:spPr>
        <p:txBody>
          <a:bodyPr anchor="ctr"/>
          <a:lstStyle>
            <a:lvl1pPr algn="ctr">
              <a:defRPr sz="1600">
                <a:solidFill>
                  <a:schemeClr val="tx1"/>
                </a:solidFill>
              </a:defRPr>
            </a:lvl1pPr>
          </a:lstStyle>
          <a:p>
            <a:r>
              <a:rPr lang="en-US"/>
              <a:t>Pictogram</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12767638" y="3429000"/>
            <a:ext cx="4953000" cy="8572500"/>
          </a:xfrm>
        </p:spPr>
        <p:txBody>
          <a:bodyPr/>
          <a:lstStyle>
            <a:lvl1pPr>
              <a:spcBef>
                <a:spcPts val="0"/>
              </a:spcBef>
              <a:defRPr sz="2000" b="0" i="0">
                <a:solidFill>
                  <a:schemeClr val="tx1"/>
                </a:solidFill>
                <a:latin typeface="IBM Plex Sans" panose="020B0503050203000203" pitchFamily="34" charset="0"/>
              </a:defRPr>
            </a:lvl1pPr>
            <a:lvl2pPr marL="182880" indent="-182880">
              <a:spcBef>
                <a:spcPts val="0"/>
              </a:spcBef>
              <a:defRPr sz="2000" b="0" i="0">
                <a:solidFill>
                  <a:schemeClr val="tx1"/>
                </a:solidFill>
                <a:latin typeface="IBM Plex Sans" panose="020B0503050203000203" pitchFamily="34" charset="0"/>
              </a:defRPr>
            </a:lvl2pPr>
            <a:lvl3pPr marL="365760" indent="-182880">
              <a:spcBef>
                <a:spcPts val="0"/>
              </a:spcBef>
              <a:defRPr sz="2000" b="0" i="0">
                <a:solidFill>
                  <a:schemeClr val="tx1"/>
                </a:solidFill>
                <a:latin typeface="IBM Plex Sans" panose="020B0503050203000203" pitchFamily="34" charset="0"/>
              </a:defRPr>
            </a:lvl3pPr>
            <a:lvl4pPr marL="548640" indent="-182880">
              <a:spcBef>
                <a:spcPts val="0"/>
              </a:spcBef>
              <a:defRPr sz="2000" b="0" i="0">
                <a:solidFill>
                  <a:schemeClr val="tx1"/>
                </a:solidFill>
                <a:latin typeface="IBM Plex Sans" panose="020B0503050203000203" pitchFamily="34" charset="0"/>
              </a:defRPr>
            </a:lvl4pPr>
            <a:lvl5pPr>
              <a:spcBef>
                <a:spcPts val="0"/>
              </a:spcBef>
              <a:defRPr sz="2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4" name="Straight Connector 13" descr="Vertical column divider">
            <a:extLst>
              <a:ext uri="{FF2B5EF4-FFF2-40B4-BE49-F238E27FC236}">
                <a16:creationId xmlns:a16="http://schemas.microsoft.com/office/drawing/2014/main" id="{ADCE883F-3781-7F7E-8236-8BB5CEBAD77C}"/>
              </a:ext>
            </a:extLst>
          </p:cNvPr>
          <p:cNvCxnSpPr/>
          <p:nvPr userDrawn="1"/>
        </p:nvCxnSpPr>
        <p:spPr bwMode="auto">
          <a:xfrm>
            <a:off x="18288000" y="569913"/>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2" name="Picture Placeholder 11" descr="Place pictogram here">
            <a:extLst>
              <a:ext uri="{FF2B5EF4-FFF2-40B4-BE49-F238E27FC236}">
                <a16:creationId xmlns:a16="http://schemas.microsoft.com/office/drawing/2014/main" id="{484E55D7-CBB2-992D-3E77-5CB7B7CADA9C}"/>
              </a:ext>
            </a:extLst>
          </p:cNvPr>
          <p:cNvSpPr>
            <a:spLocks noGrp="1" noChangeAspect="1"/>
          </p:cNvSpPr>
          <p:nvPr>
            <p:ph type="pic" sz="quarter" idx="17" hasCustomPrompt="1"/>
          </p:nvPr>
        </p:nvSpPr>
        <p:spPr>
          <a:xfrm>
            <a:off x="18859500" y="576072"/>
            <a:ext cx="1217844" cy="1216152"/>
          </a:xfrm>
        </p:spPr>
        <p:txBody>
          <a:bodyPr anchor="ctr"/>
          <a:lstStyle>
            <a:lvl1pPr algn="ctr">
              <a:defRPr sz="1600">
                <a:solidFill>
                  <a:schemeClr val="tx1"/>
                </a:solidFill>
              </a:defRPr>
            </a:lvl1pPr>
          </a:lstStyle>
          <a:p>
            <a:r>
              <a:rPr lang="en-US"/>
              <a:t>Pictogram</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18863638" y="3429000"/>
            <a:ext cx="4959350" cy="8572500"/>
          </a:xfrm>
        </p:spPr>
        <p:txBody>
          <a:bodyPr/>
          <a:lstStyle>
            <a:lvl1pPr>
              <a:spcBef>
                <a:spcPts val="0"/>
              </a:spcBef>
              <a:defRPr sz="2000" b="0" i="0">
                <a:solidFill>
                  <a:schemeClr val="tx1"/>
                </a:solidFill>
                <a:latin typeface="IBM Plex Sans" panose="020B0503050203000203" pitchFamily="34" charset="0"/>
              </a:defRPr>
            </a:lvl1pPr>
            <a:lvl2pPr marL="182880" indent="-182880">
              <a:spcBef>
                <a:spcPts val="0"/>
              </a:spcBef>
              <a:defRPr sz="2000" b="0" i="0">
                <a:solidFill>
                  <a:schemeClr val="tx1"/>
                </a:solidFill>
                <a:latin typeface="IBM Plex Sans" panose="020B0503050203000203" pitchFamily="34" charset="0"/>
              </a:defRPr>
            </a:lvl2pPr>
            <a:lvl3pPr marL="365760" indent="-182880">
              <a:spcBef>
                <a:spcPts val="0"/>
              </a:spcBef>
              <a:defRPr sz="2000" b="0" i="0">
                <a:solidFill>
                  <a:schemeClr val="tx1"/>
                </a:solidFill>
                <a:latin typeface="IBM Plex Sans" panose="020B0503050203000203" pitchFamily="34" charset="0"/>
              </a:defRPr>
            </a:lvl3pPr>
            <a:lvl4pPr marL="548640" indent="-182880">
              <a:spcBef>
                <a:spcPts val="0"/>
              </a:spcBef>
              <a:defRPr sz="2000" b="0" i="0">
                <a:solidFill>
                  <a:schemeClr val="tx1"/>
                </a:solidFill>
                <a:latin typeface="IBM Plex Sans" panose="020B0503050203000203" pitchFamily="34" charset="0"/>
              </a:defRPr>
            </a:lvl4pPr>
            <a:lvl5pPr>
              <a:spcBef>
                <a:spcPts val="0"/>
              </a:spcBef>
              <a:defRPr sz="2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Footer Placeholder 3">
            <a:extLst>
              <a:ext uri="{FF2B5EF4-FFF2-40B4-BE49-F238E27FC236}">
                <a16:creationId xmlns:a16="http://schemas.microsoft.com/office/drawing/2014/main" id="{B323764D-6CAA-C166-7EED-E6FAC5C5F91E}"/>
              </a:ext>
            </a:extLst>
          </p:cNvPr>
          <p:cNvSpPr>
            <a:spLocks noGrp="1"/>
          </p:cNvSpPr>
          <p:nvPr>
            <p:ph type="ftr" sz="quarter" idx="18"/>
          </p:nvPr>
        </p:nvSpPr>
        <p:spPr>
          <a:xfrm>
            <a:off x="574675" y="12938838"/>
            <a:ext cx="12804776" cy="246221"/>
          </a:xfrm>
        </p:spPr>
        <p:txBody>
          <a:bodyPr/>
          <a:lstStyle/>
          <a:p>
            <a:r>
              <a:rPr lang="en-US"/>
              <a:t>IBM Automation / IBM &amp; IBM Business Partner Use Only / © 2024 IBM Corporation</a:t>
            </a:r>
          </a:p>
        </p:txBody>
      </p:sp>
      <p:sp>
        <p:nvSpPr>
          <p:cNvPr id="10" name="Slide Number">
            <a:extLst>
              <a:ext uri="{FF2B5EF4-FFF2-40B4-BE49-F238E27FC236}">
                <a16:creationId xmlns:a16="http://schemas.microsoft.com/office/drawing/2014/main" id="{0C63DCC0-EE17-34AE-2587-85A677379147}"/>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4133412524"/>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xes, 4 horizontal,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576072" y="576072"/>
            <a:ext cx="4956175" cy="4573587"/>
          </a:xfrm>
        </p:spPr>
        <p:txBody>
          <a:bodyPr/>
          <a:lstStyle>
            <a:lvl1pPr>
              <a:lnSpc>
                <a:spcPct val="100000"/>
              </a:lnSpc>
              <a:defRPr sz="2800">
                <a:solidFill>
                  <a:schemeClr val="tx2"/>
                </a:solidFill>
              </a:defRPr>
            </a:lvl1pPr>
          </a:lstStyle>
          <a:p>
            <a:r>
              <a:rPr lang="en-US"/>
              <a:t>Click to edit Master title style</a:t>
            </a:r>
          </a:p>
        </p:txBody>
      </p:sp>
      <p:sp>
        <p:nvSpPr>
          <p:cNvPr id="11" name="Text Placeholder 10">
            <a:extLst>
              <a:ext uri="{FF2B5EF4-FFF2-40B4-BE49-F238E27FC236}">
                <a16:creationId xmlns:a16="http://schemas.microsoft.com/office/drawing/2014/main" id="{2A71C2BF-857E-B291-7D82-5920AF4A5278}"/>
              </a:ext>
            </a:extLst>
          </p:cNvPr>
          <p:cNvSpPr>
            <a:spLocks noGrp="1"/>
          </p:cNvSpPr>
          <p:nvPr>
            <p:ph type="body" sz="quarter" idx="11"/>
          </p:nvPr>
        </p:nvSpPr>
        <p:spPr>
          <a:xfrm>
            <a:off x="576072" y="6656832"/>
            <a:ext cx="4949825" cy="5344917"/>
          </a:xfrm>
        </p:spPr>
        <p:txBody>
          <a:bodyPr/>
          <a:lstStyle>
            <a:lvl1pPr>
              <a:spcBef>
                <a:spcPts val="0"/>
              </a:spcBef>
              <a:defRPr sz="2800">
                <a:solidFill>
                  <a:schemeClr val="tx1"/>
                </a:solidFill>
              </a:defRPr>
            </a:lvl1pPr>
            <a:lvl2pPr marL="256032" indent="-256032">
              <a:spcBef>
                <a:spcPts val="0"/>
              </a:spcBef>
              <a:defRPr sz="2800">
                <a:solidFill>
                  <a:schemeClr val="tx1"/>
                </a:solidFill>
              </a:defRPr>
            </a:lvl2pPr>
            <a:lvl3pPr marL="512064" indent="-256032">
              <a:spcBef>
                <a:spcPts val="0"/>
              </a:spcBef>
              <a:defRPr sz="2800">
                <a:solidFill>
                  <a:schemeClr val="tx1"/>
                </a:solidFill>
              </a:defRPr>
            </a:lvl3pPr>
            <a:lvl4pPr marL="768096" indent="-256032">
              <a:spcBef>
                <a:spcPts val="0"/>
              </a:spcBef>
              <a:defRPr sz="2800">
                <a:solidFill>
                  <a:schemeClr val="tx1"/>
                </a:solidFill>
              </a:defRPr>
            </a:lvl4pPr>
            <a:lvl5pPr>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10">
            <a:extLst>
              <a:ext uri="{FF2B5EF4-FFF2-40B4-BE49-F238E27FC236}">
                <a16:creationId xmlns:a16="http://schemas.microsoft.com/office/drawing/2014/main" id="{257EC586-7CBB-7AC4-C2FA-85F4BA8AA030}"/>
              </a:ext>
            </a:extLst>
          </p:cNvPr>
          <p:cNvSpPr>
            <a:spLocks noGrp="1"/>
          </p:cNvSpPr>
          <p:nvPr>
            <p:ph type="body" sz="quarter" idx="12"/>
          </p:nvPr>
        </p:nvSpPr>
        <p:spPr>
          <a:xfrm>
            <a:off x="6663241" y="6667501"/>
            <a:ext cx="4949825" cy="5344917"/>
          </a:xfrm>
        </p:spPr>
        <p:txBody>
          <a:bodyPr/>
          <a:lstStyle>
            <a:lvl1pPr>
              <a:spcBef>
                <a:spcPts val="0"/>
              </a:spcBef>
              <a:defRPr sz="2800">
                <a:solidFill>
                  <a:schemeClr val="tx1"/>
                </a:solidFill>
              </a:defRPr>
            </a:lvl1pPr>
            <a:lvl2pPr marL="256032" indent="-256032">
              <a:spcBef>
                <a:spcPts val="0"/>
              </a:spcBef>
              <a:defRPr sz="2800">
                <a:solidFill>
                  <a:schemeClr val="tx1"/>
                </a:solidFill>
              </a:defRPr>
            </a:lvl2pPr>
            <a:lvl3pPr marL="512064" indent="-256032">
              <a:spcBef>
                <a:spcPts val="0"/>
              </a:spcBef>
              <a:defRPr sz="2800">
                <a:solidFill>
                  <a:schemeClr val="tx1"/>
                </a:solidFill>
              </a:defRPr>
            </a:lvl3pPr>
            <a:lvl4pPr marL="768096" indent="-256032">
              <a:spcBef>
                <a:spcPts val="0"/>
              </a:spcBef>
              <a:defRPr sz="2800">
                <a:solidFill>
                  <a:schemeClr val="tx1"/>
                </a:solidFill>
              </a:defRPr>
            </a:lvl4pPr>
            <a:lvl5pPr>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0">
            <a:extLst>
              <a:ext uri="{FF2B5EF4-FFF2-40B4-BE49-F238E27FC236}">
                <a16:creationId xmlns:a16="http://schemas.microsoft.com/office/drawing/2014/main" id="{A0ABD1EA-F6CD-F56B-B5E1-034EEB64D63E}"/>
              </a:ext>
            </a:extLst>
          </p:cNvPr>
          <p:cNvSpPr>
            <a:spLocks noGrp="1"/>
          </p:cNvSpPr>
          <p:nvPr>
            <p:ph type="body" sz="quarter" idx="13"/>
          </p:nvPr>
        </p:nvSpPr>
        <p:spPr>
          <a:xfrm>
            <a:off x="12767760" y="6667501"/>
            <a:ext cx="4949825" cy="5344917"/>
          </a:xfrm>
        </p:spPr>
        <p:txBody>
          <a:bodyPr/>
          <a:lstStyle>
            <a:lvl1pPr>
              <a:spcBef>
                <a:spcPts val="0"/>
              </a:spcBef>
              <a:defRPr sz="2800">
                <a:solidFill>
                  <a:schemeClr val="tx1"/>
                </a:solidFill>
              </a:defRPr>
            </a:lvl1pPr>
            <a:lvl2pPr marL="256032" indent="-256032">
              <a:spcBef>
                <a:spcPts val="0"/>
              </a:spcBef>
              <a:defRPr sz="2800">
                <a:solidFill>
                  <a:schemeClr val="tx1"/>
                </a:solidFill>
              </a:defRPr>
            </a:lvl2pPr>
            <a:lvl3pPr marL="512064" indent="-256032">
              <a:spcBef>
                <a:spcPts val="0"/>
              </a:spcBef>
              <a:defRPr sz="2800">
                <a:solidFill>
                  <a:schemeClr val="tx1"/>
                </a:solidFill>
              </a:defRPr>
            </a:lvl3pPr>
            <a:lvl4pPr marL="768096" indent="-256032">
              <a:spcBef>
                <a:spcPts val="0"/>
              </a:spcBef>
              <a:defRPr sz="2800">
                <a:solidFill>
                  <a:schemeClr val="tx1"/>
                </a:solidFill>
              </a:defRPr>
            </a:lvl4pPr>
            <a:lvl5pPr>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Text Placeholder 10">
            <a:extLst>
              <a:ext uri="{FF2B5EF4-FFF2-40B4-BE49-F238E27FC236}">
                <a16:creationId xmlns:a16="http://schemas.microsoft.com/office/drawing/2014/main" id="{0F2DD97F-E181-3C33-32D8-844B57967D83}"/>
              </a:ext>
            </a:extLst>
          </p:cNvPr>
          <p:cNvSpPr>
            <a:spLocks noGrp="1"/>
          </p:cNvSpPr>
          <p:nvPr>
            <p:ph type="body" sz="quarter" idx="14"/>
          </p:nvPr>
        </p:nvSpPr>
        <p:spPr>
          <a:xfrm>
            <a:off x="18859500" y="6667501"/>
            <a:ext cx="4949825" cy="5344917"/>
          </a:xfrm>
        </p:spPr>
        <p:txBody>
          <a:bodyPr/>
          <a:lstStyle>
            <a:lvl1pPr>
              <a:spcBef>
                <a:spcPts val="0"/>
              </a:spcBef>
              <a:defRPr sz="2800">
                <a:solidFill>
                  <a:schemeClr val="tx1"/>
                </a:solidFill>
              </a:defRPr>
            </a:lvl1pPr>
            <a:lvl2pPr marL="256032" indent="-256032">
              <a:spcBef>
                <a:spcPts val="0"/>
              </a:spcBef>
              <a:defRPr sz="2800">
                <a:solidFill>
                  <a:schemeClr val="tx1"/>
                </a:solidFill>
              </a:defRPr>
            </a:lvl2pPr>
            <a:lvl3pPr marL="512064" indent="-256032">
              <a:spcBef>
                <a:spcPts val="0"/>
              </a:spcBef>
              <a:defRPr sz="2800">
                <a:solidFill>
                  <a:schemeClr val="tx1"/>
                </a:solidFill>
              </a:defRPr>
            </a:lvl3pPr>
            <a:lvl4pPr marL="768096" indent="-256032">
              <a:spcBef>
                <a:spcPts val="0"/>
              </a:spcBef>
              <a:defRPr sz="2800">
                <a:solidFill>
                  <a:schemeClr val="tx1"/>
                </a:solidFill>
              </a:defRPr>
            </a:lvl4pPr>
            <a:lvl5pPr>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Footer Placeholder 3">
            <a:extLst>
              <a:ext uri="{FF2B5EF4-FFF2-40B4-BE49-F238E27FC236}">
                <a16:creationId xmlns:a16="http://schemas.microsoft.com/office/drawing/2014/main" id="{1B1D3AFF-4400-CFFA-454D-ECE945B6A4D4}"/>
              </a:ext>
            </a:extLst>
          </p:cNvPr>
          <p:cNvSpPr>
            <a:spLocks noGrp="1"/>
          </p:cNvSpPr>
          <p:nvPr>
            <p:ph type="ftr" sz="quarter" idx="18"/>
          </p:nvPr>
        </p:nvSpPr>
        <p:spPr>
          <a:xfrm>
            <a:off x="574675" y="12938838"/>
            <a:ext cx="12804776" cy="246221"/>
          </a:xfrm>
        </p:spPr>
        <p:txBody>
          <a:bodyPr/>
          <a:lstStyle/>
          <a:p>
            <a:r>
              <a:rPr lang="en-US"/>
              <a:t>IBM Automation / IBM &amp; IBM Business Partner Use Only / © 2024 IBM Corporation</a:t>
            </a:r>
          </a:p>
        </p:txBody>
      </p:sp>
      <p:sp>
        <p:nvSpPr>
          <p:cNvPr id="6" name="Slide Number">
            <a:extLst>
              <a:ext uri="{FF2B5EF4-FFF2-40B4-BE49-F238E27FC236}">
                <a16:creationId xmlns:a16="http://schemas.microsoft.com/office/drawing/2014/main" id="{5104B3B2-3807-429F-C417-682FE69C1EA5}"/>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954362297"/>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acts, profiles, contributor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576072" y="576072"/>
            <a:ext cx="4949825" cy="1525588"/>
          </a:xfrm>
        </p:spPr>
        <p:txBody>
          <a:bodyPr/>
          <a:lstStyle>
            <a:lvl1pPr>
              <a:lnSpc>
                <a:spcPct val="110000"/>
              </a:lnSpc>
              <a:defRPr sz="2800">
                <a:solidFill>
                  <a:schemeClr val="tx2"/>
                </a:solidFill>
              </a:defRPr>
            </a:lvl1pPr>
          </a:lstStyle>
          <a:p>
            <a:r>
              <a:rPr lang="en-US"/>
              <a:t>Click to edit Master title style</a:t>
            </a:r>
          </a:p>
        </p:txBody>
      </p:sp>
      <p:sp>
        <p:nvSpPr>
          <p:cNvPr id="17" name="Picture Placeholder 7" descr="Place bio portrait here">
            <a:extLst>
              <a:ext uri="{FF2B5EF4-FFF2-40B4-BE49-F238E27FC236}">
                <a16:creationId xmlns:a16="http://schemas.microsoft.com/office/drawing/2014/main" id="{E889D859-F4A1-3E97-F05E-8D134A25B9F2}"/>
              </a:ext>
            </a:extLst>
          </p:cNvPr>
          <p:cNvSpPr>
            <a:spLocks noGrp="1"/>
          </p:cNvSpPr>
          <p:nvPr>
            <p:ph type="pic" sz="quarter" idx="20" hasCustomPrompt="1"/>
          </p:nvPr>
        </p:nvSpPr>
        <p:spPr>
          <a:xfrm>
            <a:off x="576072" y="2667000"/>
            <a:ext cx="2473325" cy="2476500"/>
          </a:xfrm>
          <a:solidFill>
            <a:srgbClr val="E0E0E0"/>
          </a:solidFill>
        </p:spPr>
        <p:txBody>
          <a:bodyPr anchor="ctr"/>
          <a:lstStyle>
            <a:lvl1pPr algn="ctr">
              <a:defRPr>
                <a:solidFill>
                  <a:schemeClr val="accent5"/>
                </a:solidFill>
              </a:defRPr>
            </a:lvl1pPr>
          </a:lstStyle>
          <a:p>
            <a:r>
              <a:rPr lang="en-US"/>
              <a:t>Place imagery here</a:t>
            </a:r>
          </a:p>
        </p:txBody>
      </p:sp>
      <p:sp>
        <p:nvSpPr>
          <p:cNvPr id="18" name="Text Placeholder 9">
            <a:extLst>
              <a:ext uri="{FF2B5EF4-FFF2-40B4-BE49-F238E27FC236}">
                <a16:creationId xmlns:a16="http://schemas.microsoft.com/office/drawing/2014/main" id="{31D025A0-5106-DFB0-90B1-8B366B78913F}"/>
              </a:ext>
            </a:extLst>
          </p:cNvPr>
          <p:cNvSpPr>
            <a:spLocks noGrp="1"/>
          </p:cNvSpPr>
          <p:nvPr>
            <p:ph type="body" sz="quarter" idx="21"/>
          </p:nvPr>
        </p:nvSpPr>
        <p:spPr>
          <a:xfrm>
            <a:off x="3429000" y="2667000"/>
            <a:ext cx="5708650" cy="2476500"/>
          </a:xfrm>
        </p:spPr>
        <p:txBody>
          <a:bodyPr/>
          <a:lstStyle>
            <a:lvl1pPr>
              <a:lnSpc>
                <a:spcPct val="110000"/>
              </a:lnSpc>
              <a:spcBef>
                <a:spcPts val="0"/>
              </a:spcBef>
              <a:defRPr sz="2800">
                <a:solidFill>
                  <a:schemeClr val="tx1"/>
                </a:solidFill>
              </a:defRPr>
            </a:lvl1pPr>
            <a:lvl2pPr marL="256032" indent="-256032">
              <a:lnSpc>
                <a:spcPct val="110000"/>
              </a:lnSpc>
              <a:spcBef>
                <a:spcPts val="0"/>
              </a:spcBef>
              <a:defRPr sz="2800">
                <a:solidFill>
                  <a:schemeClr val="tx1"/>
                </a:solidFill>
              </a:defRPr>
            </a:lvl2pPr>
            <a:lvl3pPr marL="512064" indent="-256032">
              <a:lnSpc>
                <a:spcPct val="110000"/>
              </a:lnSpc>
              <a:spcBef>
                <a:spcPts val="0"/>
              </a:spcBef>
              <a:defRPr sz="2800">
                <a:solidFill>
                  <a:schemeClr val="tx1"/>
                </a:solidFill>
              </a:defRPr>
            </a:lvl3pPr>
            <a:lvl4pPr marL="768096" indent="-256032">
              <a:lnSpc>
                <a:spcPct val="110000"/>
              </a:lnSpc>
              <a:spcBef>
                <a:spcPts val="0"/>
              </a:spcBef>
              <a:defRPr sz="2800">
                <a:solidFill>
                  <a:schemeClr val="tx1"/>
                </a:solidFill>
              </a:defRPr>
            </a:lvl4pPr>
            <a:lvl5pPr>
              <a:lnSpc>
                <a:spcPct val="110000"/>
              </a:lnSpc>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Picture Placeholder 7" descr="Place bio portrait here">
            <a:extLst>
              <a:ext uri="{FF2B5EF4-FFF2-40B4-BE49-F238E27FC236}">
                <a16:creationId xmlns:a16="http://schemas.microsoft.com/office/drawing/2014/main" id="{AB8510EE-4140-AEDB-B7AB-EF1D4B72D2AD}"/>
              </a:ext>
            </a:extLst>
          </p:cNvPr>
          <p:cNvSpPr>
            <a:spLocks noGrp="1"/>
          </p:cNvSpPr>
          <p:nvPr>
            <p:ph type="pic" sz="quarter" idx="11" hasCustomPrompt="1"/>
          </p:nvPr>
        </p:nvSpPr>
        <p:spPr>
          <a:xfrm>
            <a:off x="576072" y="6121400"/>
            <a:ext cx="2473325" cy="2476500"/>
          </a:xfrm>
          <a:solidFill>
            <a:srgbClr val="E0E0E0"/>
          </a:solidFill>
        </p:spPr>
        <p:txBody>
          <a:bodyPr anchor="ctr"/>
          <a:lstStyle>
            <a:lvl1pPr marL="0" marR="0" indent="0" algn="ctr" defTabSz="2438400"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2438400" rtl="0" eaLnBrk="1" fontAlgn="auto" latinLnBrk="0" hangingPunct="1">
              <a:lnSpc>
                <a:spcPct val="110000"/>
              </a:lnSpc>
              <a:spcBef>
                <a:spcPts val="0"/>
              </a:spcBef>
              <a:spcAft>
                <a:spcPts val="0"/>
              </a:spcAft>
              <a:buClrTx/>
              <a:buSzTx/>
              <a:buFontTx/>
              <a:buNone/>
              <a:tabLst/>
              <a:defRPr/>
            </a:pPr>
            <a:r>
              <a:rPr lang="en-US"/>
              <a:t>Place imagery here</a:t>
            </a:r>
          </a:p>
        </p:txBody>
      </p:sp>
      <p:sp>
        <p:nvSpPr>
          <p:cNvPr id="10" name="Text Placeholder 9">
            <a:extLst>
              <a:ext uri="{FF2B5EF4-FFF2-40B4-BE49-F238E27FC236}">
                <a16:creationId xmlns:a16="http://schemas.microsoft.com/office/drawing/2014/main" id="{126F49A0-96BE-0B44-B1C8-17D765B10B3E}"/>
              </a:ext>
            </a:extLst>
          </p:cNvPr>
          <p:cNvSpPr>
            <a:spLocks noGrp="1"/>
          </p:cNvSpPr>
          <p:nvPr>
            <p:ph type="body" sz="quarter" idx="12"/>
          </p:nvPr>
        </p:nvSpPr>
        <p:spPr>
          <a:xfrm>
            <a:off x="3429000" y="6121400"/>
            <a:ext cx="5708650" cy="2476500"/>
          </a:xfrm>
        </p:spPr>
        <p:txBody>
          <a:bodyPr/>
          <a:lstStyle>
            <a:lvl1pPr>
              <a:lnSpc>
                <a:spcPct val="110000"/>
              </a:lnSpc>
              <a:spcBef>
                <a:spcPts val="0"/>
              </a:spcBef>
              <a:defRPr sz="2800">
                <a:solidFill>
                  <a:schemeClr val="tx1"/>
                </a:solidFill>
              </a:defRPr>
            </a:lvl1pPr>
            <a:lvl2pPr marL="256032" indent="-256032">
              <a:lnSpc>
                <a:spcPct val="110000"/>
              </a:lnSpc>
              <a:spcBef>
                <a:spcPts val="0"/>
              </a:spcBef>
              <a:defRPr sz="2800">
                <a:solidFill>
                  <a:schemeClr val="tx1"/>
                </a:solidFill>
              </a:defRPr>
            </a:lvl2pPr>
            <a:lvl3pPr marL="512064" indent="-256032">
              <a:lnSpc>
                <a:spcPct val="110000"/>
              </a:lnSpc>
              <a:spcBef>
                <a:spcPts val="0"/>
              </a:spcBef>
              <a:defRPr sz="2800">
                <a:solidFill>
                  <a:schemeClr val="tx1"/>
                </a:solidFill>
              </a:defRPr>
            </a:lvl3pPr>
            <a:lvl4pPr marL="768096" indent="-256032">
              <a:lnSpc>
                <a:spcPct val="110000"/>
              </a:lnSpc>
              <a:spcBef>
                <a:spcPts val="0"/>
              </a:spcBef>
              <a:defRPr sz="2800">
                <a:solidFill>
                  <a:schemeClr val="tx1"/>
                </a:solidFill>
              </a:defRPr>
            </a:lvl4pPr>
            <a:lvl5pPr>
              <a:lnSpc>
                <a:spcPct val="110000"/>
              </a:lnSpc>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Picture Placeholder 7" descr="Place bio portrait here">
            <a:extLst>
              <a:ext uri="{FF2B5EF4-FFF2-40B4-BE49-F238E27FC236}">
                <a16:creationId xmlns:a16="http://schemas.microsoft.com/office/drawing/2014/main" id="{3F048335-9A0B-2C1F-47A6-67051F20075E}"/>
              </a:ext>
            </a:extLst>
          </p:cNvPr>
          <p:cNvSpPr>
            <a:spLocks noGrp="1"/>
          </p:cNvSpPr>
          <p:nvPr>
            <p:ph type="pic" sz="quarter" idx="13" hasCustomPrompt="1"/>
          </p:nvPr>
        </p:nvSpPr>
        <p:spPr>
          <a:xfrm>
            <a:off x="576072" y="9525000"/>
            <a:ext cx="2473325" cy="2476500"/>
          </a:xfrm>
          <a:solidFill>
            <a:srgbClr val="E0E0E0"/>
          </a:solidFill>
        </p:spPr>
        <p:txBody>
          <a:bodyPr anchor="ctr"/>
          <a:lstStyle>
            <a:lvl1pPr marL="0" marR="0" indent="0" algn="ctr" defTabSz="2438400"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2438400" rtl="0" eaLnBrk="1" fontAlgn="auto" latinLnBrk="0" hangingPunct="1">
              <a:lnSpc>
                <a:spcPct val="110000"/>
              </a:lnSpc>
              <a:spcBef>
                <a:spcPts val="0"/>
              </a:spcBef>
              <a:spcAft>
                <a:spcPts val="0"/>
              </a:spcAft>
              <a:buClrTx/>
              <a:buSzTx/>
              <a:buFontTx/>
              <a:buNone/>
              <a:tabLst/>
              <a:defRPr/>
            </a:pPr>
            <a:r>
              <a:rPr lang="en-US"/>
              <a:t>Place imagery here</a:t>
            </a:r>
          </a:p>
        </p:txBody>
      </p:sp>
      <p:sp>
        <p:nvSpPr>
          <p:cNvPr id="12" name="Text Placeholder 9">
            <a:extLst>
              <a:ext uri="{FF2B5EF4-FFF2-40B4-BE49-F238E27FC236}">
                <a16:creationId xmlns:a16="http://schemas.microsoft.com/office/drawing/2014/main" id="{D4772377-8015-4C99-7ED3-E4475C524D2A}"/>
              </a:ext>
            </a:extLst>
          </p:cNvPr>
          <p:cNvSpPr>
            <a:spLocks noGrp="1"/>
          </p:cNvSpPr>
          <p:nvPr>
            <p:ph type="body" sz="quarter" idx="14"/>
          </p:nvPr>
        </p:nvSpPr>
        <p:spPr>
          <a:xfrm>
            <a:off x="3429000" y="9525001"/>
            <a:ext cx="5708650" cy="2476500"/>
          </a:xfrm>
        </p:spPr>
        <p:txBody>
          <a:bodyPr/>
          <a:lstStyle>
            <a:lvl1pPr>
              <a:lnSpc>
                <a:spcPct val="110000"/>
              </a:lnSpc>
              <a:spcBef>
                <a:spcPts val="0"/>
              </a:spcBef>
              <a:defRPr sz="2800">
                <a:solidFill>
                  <a:schemeClr val="tx1"/>
                </a:solidFill>
              </a:defRPr>
            </a:lvl1pPr>
            <a:lvl2pPr marL="256032" indent="-256032">
              <a:lnSpc>
                <a:spcPct val="110000"/>
              </a:lnSpc>
              <a:spcBef>
                <a:spcPts val="0"/>
              </a:spcBef>
              <a:defRPr sz="2800">
                <a:solidFill>
                  <a:schemeClr val="tx1"/>
                </a:solidFill>
              </a:defRPr>
            </a:lvl2pPr>
            <a:lvl3pPr marL="512064" indent="-256032">
              <a:lnSpc>
                <a:spcPct val="110000"/>
              </a:lnSpc>
              <a:spcBef>
                <a:spcPts val="0"/>
              </a:spcBef>
              <a:defRPr sz="2800">
                <a:solidFill>
                  <a:schemeClr val="tx1"/>
                </a:solidFill>
              </a:defRPr>
            </a:lvl3pPr>
            <a:lvl4pPr marL="768096" indent="-256032">
              <a:lnSpc>
                <a:spcPct val="110000"/>
              </a:lnSpc>
              <a:spcBef>
                <a:spcPts val="0"/>
              </a:spcBef>
              <a:defRPr sz="2800">
                <a:solidFill>
                  <a:schemeClr val="tx1"/>
                </a:solidFill>
              </a:defRPr>
            </a:lvl4pPr>
            <a:lvl5pPr>
              <a:lnSpc>
                <a:spcPct val="110000"/>
              </a:lnSpc>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Picture Placeholder 7" descr="Place bio portrait here">
            <a:extLst>
              <a:ext uri="{FF2B5EF4-FFF2-40B4-BE49-F238E27FC236}">
                <a16:creationId xmlns:a16="http://schemas.microsoft.com/office/drawing/2014/main" id="{F94AC7E0-2DC4-5DEB-8E1E-2F27996F98E6}"/>
              </a:ext>
            </a:extLst>
          </p:cNvPr>
          <p:cNvSpPr>
            <a:spLocks noGrp="1"/>
          </p:cNvSpPr>
          <p:nvPr>
            <p:ph type="pic" sz="quarter" idx="26" hasCustomPrompt="1"/>
          </p:nvPr>
        </p:nvSpPr>
        <p:spPr>
          <a:xfrm>
            <a:off x="12757150" y="2667000"/>
            <a:ext cx="2473325" cy="2476500"/>
          </a:xfrm>
          <a:solidFill>
            <a:srgbClr val="E0E0E0"/>
          </a:solidFill>
        </p:spPr>
        <p:txBody>
          <a:bodyPr anchor="ctr"/>
          <a:lstStyle>
            <a:lvl1pPr marL="0" marR="0" indent="0" algn="ctr" defTabSz="2438400"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2438400" rtl="0" eaLnBrk="1" fontAlgn="auto" latinLnBrk="0" hangingPunct="1">
              <a:lnSpc>
                <a:spcPct val="110000"/>
              </a:lnSpc>
              <a:spcBef>
                <a:spcPts val="0"/>
              </a:spcBef>
              <a:spcAft>
                <a:spcPts val="0"/>
              </a:spcAft>
              <a:buClrTx/>
              <a:buSzTx/>
              <a:buFontTx/>
              <a:buNone/>
              <a:tabLst/>
              <a:defRPr/>
            </a:pPr>
            <a:r>
              <a:rPr lang="en-US"/>
              <a:t>Place imagery here</a:t>
            </a:r>
          </a:p>
        </p:txBody>
      </p:sp>
      <p:sp>
        <p:nvSpPr>
          <p:cNvPr id="24" name="Text Placeholder 9">
            <a:extLst>
              <a:ext uri="{FF2B5EF4-FFF2-40B4-BE49-F238E27FC236}">
                <a16:creationId xmlns:a16="http://schemas.microsoft.com/office/drawing/2014/main" id="{3E3566C7-C728-77B2-2A34-BBB83D482F56}"/>
              </a:ext>
            </a:extLst>
          </p:cNvPr>
          <p:cNvSpPr>
            <a:spLocks noGrp="1"/>
          </p:cNvSpPr>
          <p:nvPr>
            <p:ph type="body" sz="quarter" idx="27"/>
          </p:nvPr>
        </p:nvSpPr>
        <p:spPr>
          <a:xfrm>
            <a:off x="15617825" y="2667000"/>
            <a:ext cx="5708650" cy="2476500"/>
          </a:xfrm>
        </p:spPr>
        <p:txBody>
          <a:bodyPr/>
          <a:lstStyle>
            <a:lvl1pPr>
              <a:lnSpc>
                <a:spcPct val="110000"/>
              </a:lnSpc>
              <a:spcBef>
                <a:spcPts val="0"/>
              </a:spcBef>
              <a:defRPr sz="2800">
                <a:solidFill>
                  <a:schemeClr val="tx1"/>
                </a:solidFill>
              </a:defRPr>
            </a:lvl1pPr>
            <a:lvl2pPr marL="256032" indent="-256032">
              <a:lnSpc>
                <a:spcPct val="110000"/>
              </a:lnSpc>
              <a:spcBef>
                <a:spcPts val="0"/>
              </a:spcBef>
              <a:defRPr sz="2800">
                <a:solidFill>
                  <a:schemeClr val="tx1"/>
                </a:solidFill>
              </a:defRPr>
            </a:lvl2pPr>
            <a:lvl3pPr marL="512064" indent="-256032">
              <a:lnSpc>
                <a:spcPct val="110000"/>
              </a:lnSpc>
              <a:spcBef>
                <a:spcPts val="0"/>
              </a:spcBef>
              <a:defRPr sz="2800">
                <a:solidFill>
                  <a:schemeClr val="tx1"/>
                </a:solidFill>
              </a:defRPr>
            </a:lvl3pPr>
            <a:lvl4pPr marL="768096" indent="-256032">
              <a:lnSpc>
                <a:spcPct val="110000"/>
              </a:lnSpc>
              <a:spcBef>
                <a:spcPts val="0"/>
              </a:spcBef>
              <a:defRPr sz="2800">
                <a:solidFill>
                  <a:schemeClr val="tx1"/>
                </a:solidFill>
              </a:defRPr>
            </a:lvl4pPr>
            <a:lvl5pPr>
              <a:lnSpc>
                <a:spcPct val="110000"/>
              </a:lnSpc>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9" name="Picture Placeholder 7" descr="Place bio portrait here">
            <a:extLst>
              <a:ext uri="{FF2B5EF4-FFF2-40B4-BE49-F238E27FC236}">
                <a16:creationId xmlns:a16="http://schemas.microsoft.com/office/drawing/2014/main" id="{A33F8C74-1D30-FEA9-4F3C-636531C86142}"/>
              </a:ext>
            </a:extLst>
          </p:cNvPr>
          <p:cNvSpPr>
            <a:spLocks noGrp="1"/>
          </p:cNvSpPr>
          <p:nvPr>
            <p:ph type="pic" sz="quarter" idx="22" hasCustomPrompt="1"/>
          </p:nvPr>
        </p:nvSpPr>
        <p:spPr>
          <a:xfrm>
            <a:off x="12757150" y="6121400"/>
            <a:ext cx="2473325" cy="2476500"/>
          </a:xfrm>
          <a:solidFill>
            <a:srgbClr val="E0E0E0"/>
          </a:solidFill>
        </p:spPr>
        <p:txBody>
          <a:bodyPr anchor="ctr"/>
          <a:lstStyle>
            <a:lvl1pPr marL="0" marR="0" indent="0" algn="ctr" defTabSz="2438400"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2438400" rtl="0" eaLnBrk="1" fontAlgn="auto" latinLnBrk="0" hangingPunct="1">
              <a:lnSpc>
                <a:spcPct val="110000"/>
              </a:lnSpc>
              <a:spcBef>
                <a:spcPts val="0"/>
              </a:spcBef>
              <a:spcAft>
                <a:spcPts val="0"/>
              </a:spcAft>
              <a:buClrTx/>
              <a:buSzTx/>
              <a:buFontTx/>
              <a:buNone/>
              <a:tabLst/>
              <a:defRPr/>
            </a:pPr>
            <a:r>
              <a:rPr lang="en-US"/>
              <a:t>Place imagery here</a:t>
            </a:r>
          </a:p>
        </p:txBody>
      </p:sp>
      <p:sp>
        <p:nvSpPr>
          <p:cNvPr id="20" name="Text Placeholder 9">
            <a:extLst>
              <a:ext uri="{FF2B5EF4-FFF2-40B4-BE49-F238E27FC236}">
                <a16:creationId xmlns:a16="http://schemas.microsoft.com/office/drawing/2014/main" id="{A52D1EA1-405F-7875-BAB9-B258776E1460}"/>
              </a:ext>
            </a:extLst>
          </p:cNvPr>
          <p:cNvSpPr>
            <a:spLocks noGrp="1"/>
          </p:cNvSpPr>
          <p:nvPr>
            <p:ph type="body" sz="quarter" idx="23"/>
          </p:nvPr>
        </p:nvSpPr>
        <p:spPr>
          <a:xfrm>
            <a:off x="15617825" y="6121400"/>
            <a:ext cx="5708650" cy="2476500"/>
          </a:xfrm>
        </p:spPr>
        <p:txBody>
          <a:bodyPr/>
          <a:lstStyle>
            <a:lvl1pPr>
              <a:lnSpc>
                <a:spcPct val="110000"/>
              </a:lnSpc>
              <a:spcBef>
                <a:spcPts val="0"/>
              </a:spcBef>
              <a:defRPr sz="2800">
                <a:solidFill>
                  <a:schemeClr val="tx1"/>
                </a:solidFill>
              </a:defRPr>
            </a:lvl1pPr>
            <a:lvl2pPr marL="256032" indent="-256032">
              <a:lnSpc>
                <a:spcPct val="110000"/>
              </a:lnSpc>
              <a:spcBef>
                <a:spcPts val="0"/>
              </a:spcBef>
              <a:defRPr sz="2800">
                <a:solidFill>
                  <a:schemeClr val="tx1"/>
                </a:solidFill>
              </a:defRPr>
            </a:lvl2pPr>
            <a:lvl3pPr marL="512064" indent="-256032">
              <a:lnSpc>
                <a:spcPct val="110000"/>
              </a:lnSpc>
              <a:spcBef>
                <a:spcPts val="0"/>
              </a:spcBef>
              <a:defRPr sz="2800">
                <a:solidFill>
                  <a:schemeClr val="tx1"/>
                </a:solidFill>
              </a:defRPr>
            </a:lvl3pPr>
            <a:lvl4pPr marL="768096" indent="-256032">
              <a:lnSpc>
                <a:spcPct val="110000"/>
              </a:lnSpc>
              <a:spcBef>
                <a:spcPts val="0"/>
              </a:spcBef>
              <a:defRPr sz="2800">
                <a:solidFill>
                  <a:schemeClr val="tx1"/>
                </a:solidFill>
              </a:defRPr>
            </a:lvl4pPr>
            <a:lvl5pPr>
              <a:lnSpc>
                <a:spcPct val="110000"/>
              </a:lnSpc>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Picture Placeholder 7" descr="Place bio portrait here">
            <a:extLst>
              <a:ext uri="{FF2B5EF4-FFF2-40B4-BE49-F238E27FC236}">
                <a16:creationId xmlns:a16="http://schemas.microsoft.com/office/drawing/2014/main" id="{2E690121-61A1-708E-E5B8-5B65A668E628}"/>
              </a:ext>
            </a:extLst>
          </p:cNvPr>
          <p:cNvSpPr>
            <a:spLocks noGrp="1"/>
          </p:cNvSpPr>
          <p:nvPr>
            <p:ph type="pic" sz="quarter" idx="24" hasCustomPrompt="1"/>
          </p:nvPr>
        </p:nvSpPr>
        <p:spPr>
          <a:xfrm>
            <a:off x="12757150" y="9525000"/>
            <a:ext cx="2473325" cy="2476500"/>
          </a:xfrm>
          <a:solidFill>
            <a:srgbClr val="E0E0E0"/>
          </a:solidFill>
        </p:spPr>
        <p:txBody>
          <a:bodyPr anchor="ctr"/>
          <a:lstStyle>
            <a:lvl1pPr marL="0" marR="0" indent="0" algn="ctr" defTabSz="2438400"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2438400" rtl="0" eaLnBrk="1" fontAlgn="auto" latinLnBrk="0" hangingPunct="1">
              <a:lnSpc>
                <a:spcPct val="110000"/>
              </a:lnSpc>
              <a:spcBef>
                <a:spcPts val="0"/>
              </a:spcBef>
              <a:spcAft>
                <a:spcPts val="0"/>
              </a:spcAft>
              <a:buClrTx/>
              <a:buSzTx/>
              <a:buFontTx/>
              <a:buNone/>
              <a:tabLst/>
              <a:defRPr/>
            </a:pPr>
            <a:r>
              <a:rPr lang="en-US"/>
              <a:t>Place imagery here</a:t>
            </a:r>
          </a:p>
        </p:txBody>
      </p:sp>
      <p:sp>
        <p:nvSpPr>
          <p:cNvPr id="22" name="Text Placeholder 9">
            <a:extLst>
              <a:ext uri="{FF2B5EF4-FFF2-40B4-BE49-F238E27FC236}">
                <a16:creationId xmlns:a16="http://schemas.microsoft.com/office/drawing/2014/main" id="{73849969-24A3-113A-C58E-4A4B0FB29BAD}"/>
              </a:ext>
            </a:extLst>
          </p:cNvPr>
          <p:cNvSpPr>
            <a:spLocks noGrp="1"/>
          </p:cNvSpPr>
          <p:nvPr>
            <p:ph type="body" sz="quarter" idx="25"/>
          </p:nvPr>
        </p:nvSpPr>
        <p:spPr>
          <a:xfrm>
            <a:off x="15617825" y="9525001"/>
            <a:ext cx="5708650" cy="2476500"/>
          </a:xfrm>
        </p:spPr>
        <p:txBody>
          <a:bodyPr/>
          <a:lstStyle>
            <a:lvl1pPr>
              <a:lnSpc>
                <a:spcPct val="110000"/>
              </a:lnSpc>
              <a:spcBef>
                <a:spcPts val="0"/>
              </a:spcBef>
              <a:defRPr sz="2800">
                <a:solidFill>
                  <a:schemeClr val="tx1"/>
                </a:solidFill>
              </a:defRPr>
            </a:lvl1pPr>
            <a:lvl2pPr marL="256032" indent="-256032">
              <a:lnSpc>
                <a:spcPct val="110000"/>
              </a:lnSpc>
              <a:spcBef>
                <a:spcPts val="0"/>
              </a:spcBef>
              <a:defRPr sz="2800">
                <a:solidFill>
                  <a:schemeClr val="tx1"/>
                </a:solidFill>
              </a:defRPr>
            </a:lvl2pPr>
            <a:lvl3pPr marL="512064" indent="-256032">
              <a:lnSpc>
                <a:spcPct val="110000"/>
              </a:lnSpc>
              <a:spcBef>
                <a:spcPts val="0"/>
              </a:spcBef>
              <a:defRPr sz="2800">
                <a:solidFill>
                  <a:schemeClr val="tx1"/>
                </a:solidFill>
              </a:defRPr>
            </a:lvl3pPr>
            <a:lvl4pPr marL="768096" indent="-256032">
              <a:lnSpc>
                <a:spcPct val="110000"/>
              </a:lnSpc>
              <a:spcBef>
                <a:spcPts val="0"/>
              </a:spcBef>
              <a:defRPr sz="2800">
                <a:solidFill>
                  <a:schemeClr val="tx1"/>
                </a:solidFill>
              </a:defRPr>
            </a:lvl4pPr>
            <a:lvl5pPr>
              <a:lnSpc>
                <a:spcPct val="110000"/>
              </a:lnSpc>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Footer Placeholder 3">
            <a:extLst>
              <a:ext uri="{FF2B5EF4-FFF2-40B4-BE49-F238E27FC236}">
                <a16:creationId xmlns:a16="http://schemas.microsoft.com/office/drawing/2014/main" id="{C33C16C5-0AEC-83DA-B78C-F19F251AFEBB}"/>
              </a:ext>
            </a:extLst>
          </p:cNvPr>
          <p:cNvSpPr>
            <a:spLocks noGrp="1"/>
          </p:cNvSpPr>
          <p:nvPr>
            <p:ph type="ftr" sz="quarter" idx="18"/>
          </p:nvPr>
        </p:nvSpPr>
        <p:spPr>
          <a:xfrm>
            <a:off x="574675" y="12938838"/>
            <a:ext cx="12804776" cy="246221"/>
          </a:xfrm>
        </p:spPr>
        <p:txBody>
          <a:bodyPr/>
          <a:lstStyle/>
          <a:p>
            <a:r>
              <a:rPr lang="en-US"/>
              <a:t>IBM Automation / IBM &amp; IBM Business Partner Use Only / © 2024 IBM Corporation</a:t>
            </a:r>
          </a:p>
        </p:txBody>
      </p:sp>
      <p:sp>
        <p:nvSpPr>
          <p:cNvPr id="6" name="Slide Number">
            <a:extLst>
              <a:ext uri="{FF2B5EF4-FFF2-40B4-BE49-F238E27FC236}">
                <a16:creationId xmlns:a16="http://schemas.microsoft.com/office/drawing/2014/main" id="{36C59B4A-A817-8148-4C1E-B5DC6BFB09A4}"/>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936719277"/>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Legal disclaimer, one column">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BB717A5-5D28-36C3-250F-93E0C68721CA}"/>
              </a:ext>
            </a:extLst>
          </p:cNvPr>
          <p:cNvSpPr>
            <a:spLocks noGrp="1"/>
          </p:cNvSpPr>
          <p:nvPr>
            <p:ph type="body" sz="quarter" idx="14"/>
          </p:nvPr>
        </p:nvSpPr>
        <p:spPr>
          <a:xfrm>
            <a:off x="576072" y="384048"/>
            <a:ext cx="4956175" cy="2859087"/>
          </a:xfrm>
        </p:spPr>
        <p:txBody>
          <a:bodyPr/>
          <a:lstStyle>
            <a:lvl1pPr>
              <a:lnSpc>
                <a:spcPct val="90000"/>
              </a:lnSpc>
              <a:spcBef>
                <a:spcPts val="0"/>
              </a:spcBef>
              <a:defRPr sz="6400">
                <a:solidFill>
                  <a:schemeClr val="tx2"/>
                </a:solidFill>
              </a:defRPr>
            </a:lvl1pPr>
            <a:lvl2pPr>
              <a:lnSpc>
                <a:spcPct val="100000"/>
              </a:lnSpc>
              <a:spcBef>
                <a:spcPts val="0"/>
              </a:spcBef>
              <a:defRPr sz="6400">
                <a:solidFill>
                  <a:schemeClr val="tx1"/>
                </a:solidFill>
              </a:defRPr>
            </a:lvl2pPr>
            <a:lvl3pPr>
              <a:lnSpc>
                <a:spcPct val="100000"/>
              </a:lnSpc>
              <a:spcBef>
                <a:spcPts val="0"/>
              </a:spcBef>
              <a:defRPr sz="6400">
                <a:solidFill>
                  <a:schemeClr val="tx1"/>
                </a:solidFill>
              </a:defRPr>
            </a:lvl3pPr>
            <a:lvl4pPr>
              <a:lnSpc>
                <a:spcPct val="100000"/>
              </a:lnSpc>
              <a:spcBef>
                <a:spcPts val="0"/>
              </a:spcBef>
              <a:defRPr sz="6400">
                <a:solidFill>
                  <a:schemeClr val="tx1"/>
                </a:solidFill>
              </a:defRPr>
            </a:lvl4pPr>
            <a:lvl5pPr>
              <a:lnSpc>
                <a:spcPct val="100000"/>
              </a:lnSpc>
              <a:spcBef>
                <a:spcPts val="0"/>
              </a:spcBef>
              <a:defRPr sz="6400">
                <a:solidFill>
                  <a:schemeClr val="tx1"/>
                </a:solidFill>
              </a:defRPr>
            </a:lvl5pPr>
          </a:lstStyle>
          <a:p>
            <a:pPr lvl="0"/>
            <a:r>
              <a:rPr lang="en-US"/>
              <a:t>Click to edit Master text styles</a:t>
            </a:r>
          </a:p>
        </p:txBody>
      </p:sp>
      <p:sp>
        <p:nvSpPr>
          <p:cNvPr id="7" name="Text Placeholder 6">
            <a:extLst>
              <a:ext uri="{FF2B5EF4-FFF2-40B4-BE49-F238E27FC236}">
                <a16:creationId xmlns:a16="http://schemas.microsoft.com/office/drawing/2014/main" id="{13FF5DC1-E283-8AC5-8620-936474303181}"/>
              </a:ext>
            </a:extLst>
          </p:cNvPr>
          <p:cNvSpPr>
            <a:spLocks noGrp="1"/>
          </p:cNvSpPr>
          <p:nvPr>
            <p:ph type="body" sz="quarter" idx="15" hasCustomPrompt="1"/>
          </p:nvPr>
        </p:nvSpPr>
        <p:spPr>
          <a:xfrm>
            <a:off x="18859500" y="569913"/>
            <a:ext cx="4953000" cy="11431587"/>
          </a:xfrm>
        </p:spPr>
        <p:txBody>
          <a:bodyPr/>
          <a:lstStyle>
            <a:lvl1pPr>
              <a:lnSpc>
                <a:spcPct val="120000"/>
              </a:lnSpc>
              <a:spcBef>
                <a:spcPts val="0"/>
              </a:spcBef>
              <a:defRPr sz="1600" b="0" i="0">
                <a:solidFill>
                  <a:schemeClr val="tx1"/>
                </a:solidFill>
                <a:latin typeface="IBM Plex Sans" panose="020B0503050203000203" pitchFamily="34" charset="0"/>
              </a:defRPr>
            </a:lvl1pPr>
            <a:lvl2pPr marL="146304" indent="-146304">
              <a:lnSpc>
                <a:spcPct val="120000"/>
              </a:lnSpc>
              <a:spcBef>
                <a:spcPts val="0"/>
              </a:spcBef>
              <a:defRPr sz="1600" b="0" i="0">
                <a:solidFill>
                  <a:schemeClr val="tx1"/>
                </a:solidFill>
                <a:latin typeface="IBM Plex Sans" panose="020B0503050203000203" pitchFamily="34" charset="0"/>
              </a:defRPr>
            </a:lvl2pPr>
            <a:lvl3pPr marL="292608" indent="-146304">
              <a:lnSpc>
                <a:spcPct val="120000"/>
              </a:lnSpc>
              <a:spcBef>
                <a:spcPts val="0"/>
              </a:spcBef>
              <a:defRPr sz="1600" b="0" i="0">
                <a:solidFill>
                  <a:schemeClr val="tx1"/>
                </a:solidFill>
                <a:latin typeface="IBM Plex Sans" panose="020B0503050203000203" pitchFamily="34" charset="0"/>
              </a:defRPr>
            </a:lvl3pPr>
            <a:lvl4pPr marL="438912" indent="-146304">
              <a:lnSpc>
                <a:spcPct val="120000"/>
              </a:lnSpc>
              <a:spcBef>
                <a:spcPts val="0"/>
              </a:spcBef>
              <a:defRPr sz="1600" b="0" i="0">
                <a:solidFill>
                  <a:schemeClr val="tx1"/>
                </a:solidFill>
                <a:latin typeface="IBM Plex Sans" panose="020B0503050203000203" pitchFamily="34" charset="0"/>
              </a:defRPr>
            </a:lvl4pPr>
            <a:lvl5pPr>
              <a:lnSpc>
                <a:spcPct val="120000"/>
              </a:lnSpc>
              <a:spcBef>
                <a:spcPts val="0"/>
              </a:spcBef>
              <a:defRPr sz="1600" b="0" i="0">
                <a:solidFill>
                  <a:schemeClr val="tx1"/>
                </a:solidFill>
                <a:latin typeface="IBM Plex Sans" panose="020B0503050203000203" pitchFamily="34" charset="0"/>
              </a:defRPr>
            </a:lvl5pPr>
          </a:lstStyle>
          <a:p>
            <a:r>
              <a:rPr lang="en-US"/>
              <a:t>Copy and paste appropriate legal disclaimer text from one of the three options in the PDF guidance deck, found on pages 22-24. Always use the proper legal disclaimer for your presentation audience.</a:t>
            </a:r>
          </a:p>
        </p:txBody>
      </p:sp>
      <p:sp>
        <p:nvSpPr>
          <p:cNvPr id="3" name="Footer Placeholder 3">
            <a:extLst>
              <a:ext uri="{FF2B5EF4-FFF2-40B4-BE49-F238E27FC236}">
                <a16:creationId xmlns:a16="http://schemas.microsoft.com/office/drawing/2014/main" id="{8FDE0CE8-2F3A-4B7C-5F70-9B8EDC9CC188}"/>
              </a:ext>
            </a:extLst>
          </p:cNvPr>
          <p:cNvSpPr>
            <a:spLocks noGrp="1"/>
          </p:cNvSpPr>
          <p:nvPr>
            <p:ph type="ftr" sz="quarter" idx="18"/>
          </p:nvPr>
        </p:nvSpPr>
        <p:spPr>
          <a:xfrm>
            <a:off x="574675" y="12938838"/>
            <a:ext cx="12804776" cy="246221"/>
          </a:xfrm>
        </p:spPr>
        <p:txBody>
          <a:bodyPr/>
          <a:lstStyle/>
          <a:p>
            <a:r>
              <a:rPr lang="en-US"/>
              <a:t>IBM Automation / IBM &amp; IBM Business Partner Use Only / © 2024 IBM Corporation</a:t>
            </a:r>
          </a:p>
        </p:txBody>
      </p:sp>
      <p:sp>
        <p:nvSpPr>
          <p:cNvPr id="5" name="Slide Number">
            <a:extLst>
              <a:ext uri="{FF2B5EF4-FFF2-40B4-BE49-F238E27FC236}">
                <a16:creationId xmlns:a16="http://schemas.microsoft.com/office/drawing/2014/main" id="{D8342237-EB28-9CA5-42F9-9E1C56B5C758}"/>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186187956"/>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bg1"/>
        </a:solidFill>
        <a:effectLst/>
      </p:bgPr>
    </p:bg>
    <p:spTree>
      <p:nvGrpSpPr>
        <p:cNvPr id="1" name=""/>
        <p:cNvGrpSpPr/>
        <p:nvPr/>
      </p:nvGrpSpPr>
      <p:grpSpPr>
        <a:xfrm>
          <a:off x="0" y="0"/>
          <a:ext cx="0" cy="0"/>
          <a:chOff x="0" y="0"/>
          <a:chExt cx="0" cy="0"/>
        </a:xfrm>
      </p:grpSpPr>
      <p:pic>
        <p:nvPicPr>
          <p:cNvPr id="4" name="Picture 3" descr="IBM 8-bar logo">
            <a:extLst>
              <a:ext uri="{FF2B5EF4-FFF2-40B4-BE49-F238E27FC236}">
                <a16:creationId xmlns:a16="http://schemas.microsoft.com/office/drawing/2014/main" id="{F7060FE5-C047-4041-AB41-F553D2847ED5}"/>
              </a:ext>
            </a:extLst>
          </p:cNvPr>
          <p:cNvPicPr>
            <a:picLocks noChangeAspect="1"/>
          </p:cNvPicPr>
          <p:nvPr userDrawn="1"/>
        </p:nvPicPr>
        <p:blipFill>
          <a:blip r:embed="rId2"/>
          <a:stretch>
            <a:fillRect/>
          </a:stretch>
        </p:blipFill>
        <p:spPr>
          <a:xfrm>
            <a:off x="10465371" y="6168460"/>
            <a:ext cx="3456432" cy="1379081"/>
          </a:xfrm>
          <a:prstGeom prst="rect">
            <a:avLst/>
          </a:prstGeom>
        </p:spPr>
      </p:pic>
    </p:spTree>
    <p:extLst>
      <p:ext uri="{BB962C8B-B14F-4D97-AF65-F5344CB8AC3E}">
        <p14:creationId xmlns:p14="http://schemas.microsoft.com/office/powerpoint/2010/main" val="4195384914"/>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Blank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576072" y="576072"/>
            <a:ext cx="4949825" cy="1527048"/>
          </a:xfrm>
        </p:spPr>
        <p:txBody>
          <a:bodyPr/>
          <a:lstStyle>
            <a:lvl1pPr>
              <a:lnSpc>
                <a:spcPct val="110000"/>
              </a:lnSpc>
              <a:defRPr sz="2800">
                <a:solidFill>
                  <a:schemeClr val="tx2"/>
                </a:solidFill>
              </a:defRPr>
            </a:lvl1pPr>
          </a:lstStyle>
          <a:p>
            <a:r>
              <a:rPr lang="en-US"/>
              <a:t>Click to edit Master title style</a:t>
            </a:r>
          </a:p>
        </p:txBody>
      </p:sp>
      <p:sp>
        <p:nvSpPr>
          <p:cNvPr id="3" name="Footer Placeholder 3">
            <a:extLst>
              <a:ext uri="{FF2B5EF4-FFF2-40B4-BE49-F238E27FC236}">
                <a16:creationId xmlns:a16="http://schemas.microsoft.com/office/drawing/2014/main" id="{5F7974F9-A221-6FD3-8DA7-A180984B6CD0}"/>
              </a:ext>
            </a:extLst>
          </p:cNvPr>
          <p:cNvSpPr>
            <a:spLocks noGrp="1"/>
          </p:cNvSpPr>
          <p:nvPr>
            <p:ph type="ftr" sz="quarter" idx="18"/>
          </p:nvPr>
        </p:nvSpPr>
        <p:spPr>
          <a:xfrm>
            <a:off x="574675" y="12938838"/>
            <a:ext cx="12804776" cy="246221"/>
          </a:xfrm>
        </p:spPr>
        <p:txBody>
          <a:bodyPr/>
          <a:lstStyle/>
          <a:p>
            <a:r>
              <a:rPr lang="en-US"/>
              <a:t>IBM Automation / IBM &amp; IBM Business Partner Use Only / © 2024 IBM Corporation</a:t>
            </a:r>
          </a:p>
        </p:txBody>
      </p:sp>
      <p:sp>
        <p:nvSpPr>
          <p:cNvPr id="6" name="Slide Number">
            <a:extLst>
              <a:ext uri="{FF2B5EF4-FFF2-40B4-BE49-F238E27FC236}">
                <a16:creationId xmlns:a16="http://schemas.microsoft.com/office/drawing/2014/main" id="{496D9A49-29A5-44EB-8C03-46D6952D22EA}"/>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877504639"/>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lank slide, no foot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576000" y="576071"/>
            <a:ext cx="4949825" cy="2468753"/>
          </a:xfrm>
        </p:spPr>
        <p:txBody>
          <a:bodyPr/>
          <a:lstStyle>
            <a:lvl1pPr>
              <a:lnSpc>
                <a:spcPct val="110000"/>
              </a:lnSpc>
              <a:defRPr sz="2800">
                <a:solidFill>
                  <a:schemeClr val="tx2"/>
                </a:solidFill>
              </a:defRPr>
            </a:lvl1pPr>
          </a:lstStyle>
          <a:p>
            <a:r>
              <a:rPr lang="en-US"/>
              <a:t>Click to edit Master title style</a:t>
            </a:r>
          </a:p>
        </p:txBody>
      </p:sp>
      <p:sp>
        <p:nvSpPr>
          <p:cNvPr id="3" name="Slide Number">
            <a:extLst>
              <a:ext uri="{FF2B5EF4-FFF2-40B4-BE49-F238E27FC236}">
                <a16:creationId xmlns:a16="http://schemas.microsoft.com/office/drawing/2014/main" id="{B0435695-E156-66C6-5CE4-B0F751F125D2}"/>
              </a:ext>
            </a:extLst>
          </p:cNvPr>
          <p:cNvSpPr txBox="1">
            <a:spLocks noGrp="1"/>
          </p:cNvSpPr>
          <p:nvPr>
            <p:ph type="sldNum" sz="quarter" idx="4"/>
          </p:nvPr>
        </p:nvSpPr>
        <p:spPr>
          <a:xfrm>
            <a:off x="23541592" y="129515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4214711172"/>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ver, imagery">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A7055A2-0B5C-73F2-C2DB-FC7245A7AB38}"/>
              </a:ext>
            </a:extLst>
          </p:cNvPr>
          <p:cNvSpPr>
            <a:spLocks noGrp="1"/>
          </p:cNvSpPr>
          <p:nvPr>
            <p:ph type="pic" sz="quarter" idx="11" hasCustomPrompt="1"/>
          </p:nvPr>
        </p:nvSpPr>
        <p:spPr>
          <a:xfrm>
            <a:off x="0" y="0"/>
            <a:ext cx="24387175" cy="12001500"/>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a:t>Place imagery here</a:t>
            </a:r>
          </a:p>
        </p:txBody>
      </p:sp>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6072" y="384048"/>
            <a:ext cx="11050588" cy="6288087"/>
          </a:xfrm>
        </p:spPr>
        <p:txBody>
          <a:bodyPr/>
          <a:lstStyle>
            <a:lvl1pPr>
              <a:lnSpc>
                <a:spcPct val="100000"/>
              </a:lnSpc>
              <a:defRPr sz="8600" b="0" i="0">
                <a:solidFill>
                  <a:schemeClr val="tx2"/>
                </a:solidFill>
                <a:latin typeface="IBM Plex Sans Light" panose="020B0403050203000203" pitchFamily="34" charset="0"/>
              </a:defRPr>
            </a:lvl1pPr>
          </a:lstStyle>
          <a:p>
            <a:r>
              <a:rPr lang="en-US"/>
              <a:t>Click to edit Master title style</a:t>
            </a:r>
          </a:p>
        </p:txBody>
      </p:sp>
      <p:sp>
        <p:nvSpPr>
          <p:cNvPr id="3" name="Text Placeholder 6">
            <a:extLst>
              <a:ext uri="{FF2B5EF4-FFF2-40B4-BE49-F238E27FC236}">
                <a16:creationId xmlns:a16="http://schemas.microsoft.com/office/drawing/2014/main" id="{2EC0ABF4-1C51-BF7D-70CF-DD2C38C9DB69}"/>
              </a:ext>
            </a:extLst>
          </p:cNvPr>
          <p:cNvSpPr>
            <a:spLocks noGrp="1"/>
          </p:cNvSpPr>
          <p:nvPr>
            <p:ph type="body" sz="quarter" idx="10"/>
          </p:nvPr>
        </p:nvSpPr>
        <p:spPr>
          <a:xfrm>
            <a:off x="560959" y="12096093"/>
            <a:ext cx="4953000" cy="1143000"/>
          </a:xfrm>
          <a:prstGeom prst="rect">
            <a:avLst/>
          </a:prstGeom>
        </p:spPr>
        <p:txBody>
          <a:bodyPr anchor="b"/>
          <a:lstStyle>
            <a:lvl1pPr defTabSz="1161288">
              <a:lnSpc>
                <a:spcPct val="100000"/>
              </a:lnSpc>
              <a:spcBef>
                <a:spcPts val="0"/>
              </a:spcBef>
              <a:defRPr b="0" i="0">
                <a:solidFill>
                  <a:schemeClr val="tx1"/>
                </a:solidFill>
                <a:latin typeface="IBM Plex Sans Light" panose="020B0403050203000203" pitchFamily="34" charset="0"/>
              </a:defRPr>
            </a:lvl1pPr>
            <a:lvl2pPr marL="327600" indent="-327600" defTabSz="116128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2pPr>
            <a:lvl3pPr marL="658800" indent="-327600" defTabSz="116128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3pPr>
            <a:lvl4pPr marL="986400" indent="-327600" defTabSz="116128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Text Placeholder 6">
            <a:extLst>
              <a:ext uri="{FF2B5EF4-FFF2-40B4-BE49-F238E27FC236}">
                <a16:creationId xmlns:a16="http://schemas.microsoft.com/office/drawing/2014/main" id="{6069D4BA-0EE4-89E6-7C3A-71F71400A311}"/>
              </a:ext>
            </a:extLst>
          </p:cNvPr>
          <p:cNvSpPr>
            <a:spLocks noGrp="1"/>
          </p:cNvSpPr>
          <p:nvPr>
            <p:ph type="body" sz="quarter" idx="14"/>
          </p:nvPr>
        </p:nvSpPr>
        <p:spPr>
          <a:xfrm>
            <a:off x="6656388" y="12001501"/>
            <a:ext cx="4953000" cy="1237592"/>
          </a:xfrm>
          <a:prstGeom prst="rect">
            <a:avLst/>
          </a:prstGeom>
        </p:spPr>
        <p:txBody>
          <a:bodyPr anchor="b"/>
          <a:lstStyle>
            <a:lvl1pPr defTabSz="1161288">
              <a:lnSpc>
                <a:spcPct val="100000"/>
              </a:lnSpc>
              <a:spcBef>
                <a:spcPts val="0"/>
              </a:spcBef>
              <a:defRPr b="0" i="0">
                <a:solidFill>
                  <a:schemeClr val="tx1"/>
                </a:solidFill>
                <a:latin typeface="IBM Plex Sans Light" panose="020B0403050203000203" pitchFamily="34" charset="0"/>
              </a:defRPr>
            </a:lvl1pPr>
            <a:lvl2pPr marL="327600" indent="-327600" defTabSz="116128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2pPr>
            <a:lvl3pPr marL="658800" indent="-327600" defTabSz="116128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3pPr>
            <a:lvl4pPr marL="986400" indent="-327600" defTabSz="116128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147515112"/>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ver, cya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D23798D-A03E-2BC6-136A-14C1E387E723}"/>
              </a:ext>
            </a:extLst>
          </p:cNvPr>
          <p:cNvSpPr/>
          <p:nvPr userDrawn="1"/>
        </p:nvSpPr>
        <p:spPr bwMode="auto">
          <a:xfrm>
            <a:off x="0" y="0"/>
            <a:ext cx="24387175" cy="12001500"/>
          </a:xfrm>
          <a:prstGeom prst="rect">
            <a:avLst/>
          </a:prstGeom>
          <a:solidFill>
            <a:srgbClr val="E5F6FF"/>
          </a:solidFill>
          <a:ln w="19050">
            <a:solidFill>
              <a:srgbClr val="E5F6FF"/>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40" tIns="91440" rIns="91440" bIns="9144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IBM Plex Sans Light"/>
              <a:buNone/>
              <a:tabLst/>
            </a:pPr>
            <a:endParaRPr kumimoji="0" lang="en-US" sz="1400" b="0" i="0" u="none" strike="noStrike" cap="none" normalizeH="0" baseline="0">
              <a:ln>
                <a:noFill/>
              </a:ln>
              <a:solidFill>
                <a:schemeClr val="bg1"/>
              </a:solidFill>
              <a:effectLst/>
              <a:latin typeface="IBM Plex Sans Light" panose="020B0403050203000203" pitchFamily="34" charset="0"/>
            </a:endParaRPr>
          </a:p>
        </p:txBody>
      </p:sp>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6072" y="384048"/>
            <a:ext cx="11050589" cy="4573587"/>
          </a:xfrm>
        </p:spPr>
        <p:txBody>
          <a:bodyPr/>
          <a:lstStyle>
            <a:lvl1pPr>
              <a:lnSpc>
                <a:spcPct val="100000"/>
              </a:lnSpc>
              <a:defRPr sz="8600" b="0" i="0">
                <a:solidFill>
                  <a:schemeClr val="tx2"/>
                </a:solidFill>
                <a:latin typeface="IBM Plex Sans Light" panose="020B0403050203000203" pitchFamily="34" charset="0"/>
              </a:defRPr>
            </a:lvl1pPr>
          </a:lstStyle>
          <a:p>
            <a:r>
              <a:rPr lang="en-US"/>
              <a:t>Click to edit Master title style</a:t>
            </a:r>
          </a:p>
        </p:txBody>
      </p:sp>
      <p:sp>
        <p:nvSpPr>
          <p:cNvPr id="5" name="Text Placeholder 6">
            <a:extLst>
              <a:ext uri="{FF2B5EF4-FFF2-40B4-BE49-F238E27FC236}">
                <a16:creationId xmlns:a16="http://schemas.microsoft.com/office/drawing/2014/main" id="{5314509F-3705-A705-C5B3-FA435C246A22}"/>
              </a:ext>
            </a:extLst>
          </p:cNvPr>
          <p:cNvSpPr>
            <a:spLocks noGrp="1"/>
          </p:cNvSpPr>
          <p:nvPr>
            <p:ph type="body" sz="quarter" idx="10"/>
          </p:nvPr>
        </p:nvSpPr>
        <p:spPr>
          <a:xfrm>
            <a:off x="560959" y="12096093"/>
            <a:ext cx="4953000" cy="1143000"/>
          </a:xfrm>
          <a:prstGeom prst="rect">
            <a:avLst/>
          </a:prstGeom>
        </p:spPr>
        <p:txBody>
          <a:bodyPr anchor="b"/>
          <a:lstStyle>
            <a:lvl1pPr defTabSz="1161288">
              <a:lnSpc>
                <a:spcPct val="100000"/>
              </a:lnSpc>
              <a:spcBef>
                <a:spcPts val="0"/>
              </a:spcBef>
              <a:defRPr b="0" i="0">
                <a:solidFill>
                  <a:schemeClr val="tx1"/>
                </a:solidFill>
                <a:latin typeface="IBM Plex Sans Light" panose="020B0403050203000203" pitchFamily="34" charset="0"/>
              </a:defRPr>
            </a:lvl1pPr>
            <a:lvl2pPr marL="327600" indent="-327600" defTabSz="116128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2pPr>
            <a:lvl3pPr marL="658800" indent="-327600" defTabSz="116128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3pPr>
            <a:lvl4pPr marL="986400" indent="-327600" defTabSz="116128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6">
            <a:extLst>
              <a:ext uri="{FF2B5EF4-FFF2-40B4-BE49-F238E27FC236}">
                <a16:creationId xmlns:a16="http://schemas.microsoft.com/office/drawing/2014/main" id="{3F264794-39E6-B78D-2E92-D8D02F9188BC}"/>
              </a:ext>
            </a:extLst>
          </p:cNvPr>
          <p:cNvSpPr>
            <a:spLocks noGrp="1"/>
          </p:cNvSpPr>
          <p:nvPr>
            <p:ph type="body" sz="quarter" idx="14"/>
          </p:nvPr>
        </p:nvSpPr>
        <p:spPr>
          <a:xfrm>
            <a:off x="6656388" y="12001501"/>
            <a:ext cx="4953000" cy="1237592"/>
          </a:xfrm>
          <a:prstGeom prst="rect">
            <a:avLst/>
          </a:prstGeom>
        </p:spPr>
        <p:txBody>
          <a:bodyPr anchor="b"/>
          <a:lstStyle>
            <a:lvl1pPr defTabSz="1161288">
              <a:lnSpc>
                <a:spcPct val="100000"/>
              </a:lnSpc>
              <a:spcBef>
                <a:spcPts val="0"/>
              </a:spcBef>
              <a:defRPr b="0" i="0">
                <a:solidFill>
                  <a:schemeClr val="tx1"/>
                </a:solidFill>
                <a:latin typeface="IBM Plex Sans Light" panose="020B0403050203000203" pitchFamily="34" charset="0"/>
              </a:defRPr>
            </a:lvl1pPr>
            <a:lvl2pPr marL="327600" indent="-327600" defTabSz="116128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2pPr>
            <a:lvl3pPr marL="658800" indent="-327600" defTabSz="116128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3pPr>
            <a:lvl4pPr marL="986400" indent="-327600" defTabSz="116128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669936448"/>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ver, plai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6072" y="384048"/>
            <a:ext cx="11050589" cy="4573587"/>
          </a:xfrm>
        </p:spPr>
        <p:txBody>
          <a:bodyPr/>
          <a:lstStyle>
            <a:lvl1pPr>
              <a:lnSpc>
                <a:spcPct val="100000"/>
              </a:lnSpc>
              <a:defRPr sz="8600" b="0" i="0">
                <a:latin typeface="IBM Plex Sans Light" panose="020B0403050203000203" pitchFamily="34" charset="0"/>
              </a:defRPr>
            </a:lvl1pPr>
          </a:lstStyle>
          <a:p>
            <a:r>
              <a:rPr lang="en-US"/>
              <a:t>Click to edit Master title style</a:t>
            </a:r>
          </a:p>
        </p:txBody>
      </p:sp>
    </p:spTree>
    <p:extLst>
      <p:ext uri="{BB962C8B-B14F-4D97-AF65-F5344CB8AC3E}">
        <p14:creationId xmlns:p14="http://schemas.microsoft.com/office/powerpoint/2010/main" val="3389663868"/>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ver, plain, business uni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6072" y="384048"/>
            <a:ext cx="11050588" cy="4573587"/>
          </a:xfrm>
        </p:spPr>
        <p:txBody>
          <a:bodyPr/>
          <a:lstStyle>
            <a:lvl1pPr>
              <a:lnSpc>
                <a:spcPct val="100000"/>
              </a:lnSpc>
              <a:defRPr sz="8600" b="0" i="0">
                <a:solidFill>
                  <a:schemeClr val="tx2"/>
                </a:solidFill>
                <a:latin typeface="IBM Plex Sans Light" panose="020B0403050203000203"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F3A2629C-3C99-5809-3D6C-46ACEB922F7C}"/>
              </a:ext>
            </a:extLst>
          </p:cNvPr>
          <p:cNvSpPr>
            <a:spLocks noGrp="1"/>
          </p:cNvSpPr>
          <p:nvPr>
            <p:ph type="body" sz="quarter" idx="10"/>
          </p:nvPr>
        </p:nvSpPr>
        <p:spPr>
          <a:xfrm>
            <a:off x="576072" y="12463272"/>
            <a:ext cx="11050588" cy="762000"/>
          </a:xfrm>
          <a:prstGeom prst="rect">
            <a:avLst/>
          </a:prstGeom>
        </p:spPr>
        <p:txBody>
          <a:bodyPr anchor="b"/>
          <a:lstStyle>
            <a:lvl1pPr>
              <a:lnSpc>
                <a:spcPct val="100000"/>
              </a:lnSpc>
              <a:spcBef>
                <a:spcPts val="0"/>
              </a:spcBef>
              <a:defRPr sz="3600" b="0" i="0">
                <a:solidFill>
                  <a:schemeClr val="tx1"/>
                </a:solidFill>
                <a:latin typeface="IBM Plex Sans Light" panose="020B0403050203000203" pitchFamily="34" charset="0"/>
              </a:defRPr>
            </a:lvl1pPr>
          </a:lstStyle>
          <a:p>
            <a:pPr lvl="0"/>
            <a:r>
              <a:rPr lang="en-US"/>
              <a:t>Click to edit Master text styles</a:t>
            </a:r>
          </a:p>
        </p:txBody>
      </p:sp>
    </p:spTree>
    <p:extLst>
      <p:ext uri="{BB962C8B-B14F-4D97-AF65-F5344CB8AC3E}">
        <p14:creationId xmlns:p14="http://schemas.microsoft.com/office/powerpoint/2010/main" val="2626618695"/>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ver, imagery, half ">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CD5B627-E439-376E-A00C-87BAFF059FD8}"/>
              </a:ext>
            </a:extLst>
          </p:cNvPr>
          <p:cNvSpPr>
            <a:spLocks noGrp="1"/>
          </p:cNvSpPr>
          <p:nvPr>
            <p:ph type="pic" sz="quarter" idx="12" hasCustomPrompt="1"/>
          </p:nvPr>
        </p:nvSpPr>
        <p:spPr>
          <a:xfrm>
            <a:off x="12763500" y="569913"/>
            <a:ext cx="11049000" cy="12574587"/>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a:t>Place imagery here</a:t>
            </a:r>
          </a:p>
        </p:txBody>
      </p:sp>
      <p:sp>
        <p:nvSpPr>
          <p:cNvPr id="2" name="Title 1">
            <a:extLst>
              <a:ext uri="{FF2B5EF4-FFF2-40B4-BE49-F238E27FC236}">
                <a16:creationId xmlns:a16="http://schemas.microsoft.com/office/drawing/2014/main" id="{413A412C-EE28-6248-612D-41BAAD7F005C}"/>
              </a:ext>
            </a:extLst>
          </p:cNvPr>
          <p:cNvSpPr>
            <a:spLocks noGrp="1"/>
          </p:cNvSpPr>
          <p:nvPr>
            <p:ph type="title"/>
          </p:nvPr>
        </p:nvSpPr>
        <p:spPr>
          <a:xfrm>
            <a:off x="576072" y="384048"/>
            <a:ext cx="10101072" cy="10479087"/>
          </a:xfrm>
        </p:spPr>
        <p:txBody>
          <a:bodyPr/>
          <a:lstStyle>
            <a:lvl1pPr>
              <a:lnSpc>
                <a:spcPct val="100000"/>
              </a:lnSpc>
              <a:defRPr sz="8600" b="0" i="0">
                <a:solidFill>
                  <a:schemeClr val="tx2"/>
                </a:solidFill>
                <a:latin typeface="IBM Plex Sans Light" panose="020B0403050203000203" pitchFamily="34" charset="0"/>
              </a:defRPr>
            </a:lvl1pPr>
          </a:lstStyle>
          <a:p>
            <a:r>
              <a:rPr lang="en-US"/>
              <a:t>Click to edit Master title style</a:t>
            </a:r>
          </a:p>
        </p:txBody>
      </p:sp>
    </p:spTree>
    <p:extLst>
      <p:ext uri="{BB962C8B-B14F-4D97-AF65-F5344CB8AC3E}">
        <p14:creationId xmlns:p14="http://schemas.microsoft.com/office/powerpoint/2010/main" val="2154960375"/>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ver, imagery, half, business uni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CD5B627-E439-376E-A00C-87BAFF059FD8}"/>
              </a:ext>
            </a:extLst>
          </p:cNvPr>
          <p:cNvSpPr>
            <a:spLocks noGrp="1"/>
          </p:cNvSpPr>
          <p:nvPr>
            <p:ph type="pic" sz="quarter" idx="12" hasCustomPrompt="1"/>
          </p:nvPr>
        </p:nvSpPr>
        <p:spPr>
          <a:xfrm>
            <a:off x="12763500" y="569913"/>
            <a:ext cx="11049000" cy="12574587"/>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a:t>Place imagery here</a:t>
            </a:r>
          </a:p>
        </p:txBody>
      </p:sp>
      <p:sp>
        <p:nvSpPr>
          <p:cNvPr id="2" name="Title 1">
            <a:extLst>
              <a:ext uri="{FF2B5EF4-FFF2-40B4-BE49-F238E27FC236}">
                <a16:creationId xmlns:a16="http://schemas.microsoft.com/office/drawing/2014/main" id="{413A412C-EE28-6248-612D-41BAAD7F005C}"/>
              </a:ext>
            </a:extLst>
          </p:cNvPr>
          <p:cNvSpPr>
            <a:spLocks noGrp="1"/>
          </p:cNvSpPr>
          <p:nvPr>
            <p:ph type="title"/>
          </p:nvPr>
        </p:nvSpPr>
        <p:spPr>
          <a:xfrm>
            <a:off x="576072" y="1527048"/>
            <a:ext cx="10099675" cy="9337675"/>
          </a:xfrm>
        </p:spPr>
        <p:txBody>
          <a:bodyPr/>
          <a:lstStyle>
            <a:lvl1pPr>
              <a:lnSpc>
                <a:spcPct val="100000"/>
              </a:lnSpc>
              <a:defRPr sz="8600" b="0" i="0">
                <a:solidFill>
                  <a:schemeClr val="tx2"/>
                </a:solidFill>
                <a:latin typeface="IBM Plex Sans Light" panose="020B0403050203000203"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276E74B7-8F2A-46A5-97C4-76677246CFAF}"/>
              </a:ext>
            </a:extLst>
          </p:cNvPr>
          <p:cNvSpPr>
            <a:spLocks noGrp="1"/>
          </p:cNvSpPr>
          <p:nvPr>
            <p:ph type="body" sz="quarter" idx="11"/>
          </p:nvPr>
        </p:nvSpPr>
        <p:spPr>
          <a:xfrm>
            <a:off x="576072" y="385200"/>
            <a:ext cx="10099675" cy="571500"/>
          </a:xfrm>
          <a:prstGeom prst="rect">
            <a:avLst/>
          </a:prstGeom>
        </p:spPr>
        <p:txBody>
          <a:bodyPr/>
          <a:lstStyle>
            <a:lvl1pPr>
              <a:lnSpc>
                <a:spcPct val="100000"/>
              </a:lnSpc>
              <a:spcBef>
                <a:spcPts val="0"/>
              </a:spcBef>
              <a:defRPr sz="3600" b="0" i="0">
                <a:solidFill>
                  <a:schemeClr val="tx2"/>
                </a:solidFill>
                <a:latin typeface="IBM Plex Sans Light" panose="020B0403050203000203" pitchFamily="34" charset="0"/>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p:txBody>
      </p:sp>
    </p:spTree>
    <p:extLst>
      <p:ext uri="{BB962C8B-B14F-4D97-AF65-F5344CB8AC3E}">
        <p14:creationId xmlns:p14="http://schemas.microsoft.com/office/powerpoint/2010/main" val="3841197072"/>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6072" y="384048"/>
            <a:ext cx="4956175" cy="4573587"/>
          </a:xfrm>
        </p:spPr>
        <p:txBody>
          <a:bodyPr/>
          <a:lstStyle>
            <a:lvl1pPr>
              <a:lnSpc>
                <a:spcPct val="100000"/>
              </a:lnSpc>
              <a:defRPr sz="6400" b="0" i="0">
                <a:solidFill>
                  <a:schemeClr val="tx2"/>
                </a:solidFill>
                <a:latin typeface="IBM Plex Sans Light" panose="020B0403050203000203" pitchFamily="34" charset="0"/>
              </a:defRPr>
            </a:lvl1pPr>
          </a:lstStyle>
          <a:p>
            <a:r>
              <a:rPr lang="en-US"/>
              <a:t>Click to edit Master title style</a:t>
            </a:r>
          </a:p>
        </p:txBody>
      </p:sp>
      <p:sp>
        <p:nvSpPr>
          <p:cNvPr id="7" name="Text Placeholder 6">
            <a:extLst>
              <a:ext uri="{FF2B5EF4-FFF2-40B4-BE49-F238E27FC236}">
                <a16:creationId xmlns:a16="http://schemas.microsoft.com/office/drawing/2014/main" id="{675443B4-0187-FC99-0FDE-8EB191B6CEF4}"/>
              </a:ext>
            </a:extLst>
          </p:cNvPr>
          <p:cNvSpPr>
            <a:spLocks noGrp="1"/>
          </p:cNvSpPr>
          <p:nvPr>
            <p:ph type="body" sz="quarter" idx="10"/>
          </p:nvPr>
        </p:nvSpPr>
        <p:spPr>
          <a:xfrm>
            <a:off x="12763500" y="569913"/>
            <a:ext cx="4953000" cy="11431587"/>
          </a:xfrm>
          <a:prstGeom prst="rect">
            <a:avLst/>
          </a:prstGeom>
        </p:spPr>
        <p:txBody>
          <a:bodyPr/>
          <a:lstStyle>
            <a:lvl1pPr defTabSz="1161288">
              <a:lnSpc>
                <a:spcPct val="100000"/>
              </a:lnSpc>
              <a:spcBef>
                <a:spcPts val="0"/>
              </a:spcBef>
              <a:defRPr b="0" i="0">
                <a:solidFill>
                  <a:schemeClr val="tx1"/>
                </a:solidFill>
                <a:latin typeface="IBM Plex Sans Light" panose="020B0403050203000203" pitchFamily="34" charset="0"/>
              </a:defRPr>
            </a:lvl1pPr>
            <a:lvl2pPr marL="327600" indent="-327600" defTabSz="116128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2pPr>
            <a:lvl3pPr marL="658800" indent="-327600" defTabSz="116128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3pPr>
            <a:lvl4pPr marL="1022400" indent="-327600" defTabSz="116128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Slide Number">
            <a:extLst>
              <a:ext uri="{FF2B5EF4-FFF2-40B4-BE49-F238E27FC236}">
                <a16:creationId xmlns:a16="http://schemas.microsoft.com/office/drawing/2014/main" id="{D5D1D2A7-CF30-5698-14FC-F71CB82D5BCC}"/>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
        <p:nvSpPr>
          <p:cNvPr id="5" name="Footer Placeholder 3">
            <a:extLst>
              <a:ext uri="{FF2B5EF4-FFF2-40B4-BE49-F238E27FC236}">
                <a16:creationId xmlns:a16="http://schemas.microsoft.com/office/drawing/2014/main" id="{028AA764-A00C-AFFF-7F3F-49A733DCD474}"/>
              </a:ext>
            </a:extLst>
          </p:cNvPr>
          <p:cNvSpPr>
            <a:spLocks noGrp="1"/>
          </p:cNvSpPr>
          <p:nvPr>
            <p:ph type="ftr" sz="quarter" idx="18"/>
          </p:nvPr>
        </p:nvSpPr>
        <p:spPr>
          <a:xfrm>
            <a:off x="568324" y="12804235"/>
            <a:ext cx="4956176" cy="381000"/>
          </a:xfrm>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sp>
        <p:nvSpPr>
          <p:cNvPr id="3" name="Text Placeholder 6">
            <a:extLst>
              <a:ext uri="{FF2B5EF4-FFF2-40B4-BE49-F238E27FC236}">
                <a16:creationId xmlns:a16="http://schemas.microsoft.com/office/drawing/2014/main" id="{3815CA4A-82C6-E038-8C80-CF4A54B1E6C0}"/>
              </a:ext>
            </a:extLst>
          </p:cNvPr>
          <p:cNvSpPr>
            <a:spLocks noGrp="1"/>
          </p:cNvSpPr>
          <p:nvPr>
            <p:ph type="body" sz="quarter" idx="19"/>
          </p:nvPr>
        </p:nvSpPr>
        <p:spPr>
          <a:xfrm>
            <a:off x="18834040" y="569912"/>
            <a:ext cx="4953000" cy="11431587"/>
          </a:xfrm>
          <a:prstGeom prst="rect">
            <a:avLst/>
          </a:prstGeom>
        </p:spPr>
        <p:txBody>
          <a:bodyPr/>
          <a:lstStyle>
            <a:lvl1pPr defTabSz="1161288">
              <a:lnSpc>
                <a:spcPct val="100000"/>
              </a:lnSpc>
              <a:spcBef>
                <a:spcPts val="0"/>
              </a:spcBef>
              <a:defRPr b="0" i="0">
                <a:solidFill>
                  <a:schemeClr val="tx1"/>
                </a:solidFill>
                <a:latin typeface="IBM Plex Sans Light" panose="020B0403050203000203" pitchFamily="34" charset="0"/>
              </a:defRPr>
            </a:lvl1pPr>
            <a:lvl2pPr marL="327600" indent="-327600" defTabSz="116128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2pPr>
            <a:lvl3pPr marL="658800" indent="-327600" defTabSz="116128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3pPr>
            <a:lvl4pPr marL="1022400" indent="-327600" defTabSz="1161288">
              <a:lnSpc>
                <a:spcPct val="100000"/>
              </a:lnSpc>
              <a:spcBef>
                <a:spcPts val="0"/>
              </a:spcBef>
              <a:buFont typeface="Arial" panose="020B0604020202020204" pitchFamily="34" charset="0"/>
              <a:buChar char="•"/>
              <a:defRPr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656188370"/>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6072" y="384048"/>
            <a:ext cx="11050588" cy="2859087"/>
          </a:xfrm>
        </p:spPr>
        <p:txBody>
          <a:bodyPr rIns="457200"/>
          <a:lstStyle>
            <a:lvl1pPr>
              <a:lnSpc>
                <a:spcPct val="100000"/>
              </a:lnSpc>
              <a:defRPr sz="8600" b="0" i="0">
                <a:solidFill>
                  <a:schemeClr val="tx2"/>
                </a:solidFill>
                <a:latin typeface="IBM Plex Sans Light" panose="020B0403050203000203" pitchFamily="34" charset="0"/>
              </a:defRPr>
            </a:lvl1pPr>
          </a:lstStyle>
          <a:p>
            <a:r>
              <a:rPr lang="en-US"/>
              <a:t>Click to edit Master title style</a:t>
            </a:r>
          </a:p>
        </p:txBody>
      </p:sp>
      <p:sp>
        <p:nvSpPr>
          <p:cNvPr id="4" name="Slide Number">
            <a:extLst>
              <a:ext uri="{FF2B5EF4-FFF2-40B4-BE49-F238E27FC236}">
                <a16:creationId xmlns:a16="http://schemas.microsoft.com/office/drawing/2014/main" id="{A4B74093-A800-CB62-8607-A04D569204E2}"/>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
        <p:nvSpPr>
          <p:cNvPr id="5" name="Footer Placeholder 3">
            <a:extLst>
              <a:ext uri="{FF2B5EF4-FFF2-40B4-BE49-F238E27FC236}">
                <a16:creationId xmlns:a16="http://schemas.microsoft.com/office/drawing/2014/main" id="{A289B0F8-E9A7-CF76-E87F-8D4302E8DA4D}"/>
              </a:ext>
            </a:extLst>
          </p:cNvPr>
          <p:cNvSpPr>
            <a:spLocks noGrp="1"/>
          </p:cNvSpPr>
          <p:nvPr>
            <p:ph type="ftr" sz="quarter" idx="18"/>
          </p:nvPr>
        </p:nvSpPr>
        <p:spPr>
          <a:xfrm>
            <a:off x="568324" y="12804235"/>
            <a:ext cx="4956176" cy="381000"/>
          </a:xfrm>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spTree>
    <p:extLst>
      <p:ext uri="{BB962C8B-B14F-4D97-AF65-F5344CB8AC3E}">
        <p14:creationId xmlns:p14="http://schemas.microsoft.com/office/powerpoint/2010/main" val="3955276096"/>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Larg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C7EC0-4BFB-A603-5703-0D692C62692D}"/>
              </a:ext>
            </a:extLst>
          </p:cNvPr>
          <p:cNvSpPr>
            <a:spLocks noGrp="1"/>
          </p:cNvSpPr>
          <p:nvPr>
            <p:ph type="title"/>
          </p:nvPr>
        </p:nvSpPr>
        <p:spPr>
          <a:xfrm>
            <a:off x="574675" y="385200"/>
            <a:ext cx="17141825" cy="8191500"/>
          </a:xfrm>
        </p:spPr>
        <p:txBody>
          <a:bodyPr/>
          <a:lstStyle>
            <a:lvl1pPr>
              <a:lnSpc>
                <a:spcPct val="100000"/>
              </a:lnSpc>
              <a:defRPr sz="17200" b="0" i="0">
                <a:solidFill>
                  <a:schemeClr val="tx2"/>
                </a:solidFill>
                <a:latin typeface="IBM Plex Sans Light" panose="020B0403050203000203" pitchFamily="34" charset="0"/>
              </a:defRPr>
            </a:lvl1pPr>
          </a:lstStyle>
          <a:p>
            <a:r>
              <a:rPr lang="en-US"/>
              <a:t>Click to edit Master title style</a:t>
            </a:r>
          </a:p>
        </p:txBody>
      </p:sp>
      <p:sp>
        <p:nvSpPr>
          <p:cNvPr id="4" name="Slide Number">
            <a:extLst>
              <a:ext uri="{FF2B5EF4-FFF2-40B4-BE49-F238E27FC236}">
                <a16:creationId xmlns:a16="http://schemas.microsoft.com/office/drawing/2014/main" id="{76697187-0170-8894-23C9-28F80A0C3B2B}"/>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
        <p:nvSpPr>
          <p:cNvPr id="5" name="Footer Placeholder 3">
            <a:extLst>
              <a:ext uri="{FF2B5EF4-FFF2-40B4-BE49-F238E27FC236}">
                <a16:creationId xmlns:a16="http://schemas.microsoft.com/office/drawing/2014/main" id="{BC591478-AD3F-2EF7-29A4-36A887DC1956}"/>
              </a:ext>
            </a:extLst>
          </p:cNvPr>
          <p:cNvSpPr>
            <a:spLocks noGrp="1"/>
          </p:cNvSpPr>
          <p:nvPr>
            <p:ph type="ftr" sz="quarter" idx="18"/>
          </p:nvPr>
        </p:nvSpPr>
        <p:spPr>
          <a:xfrm>
            <a:off x="568324" y="12804235"/>
            <a:ext cx="4956176" cy="381000"/>
          </a:xfrm>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spTree>
    <p:extLst>
      <p:ext uri="{BB962C8B-B14F-4D97-AF65-F5344CB8AC3E}">
        <p14:creationId xmlns:p14="http://schemas.microsoft.com/office/powerpoint/2010/main" val="3748572045"/>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allout, head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6072" y="384048"/>
            <a:ext cx="9909175" cy="2859087"/>
          </a:xfrm>
        </p:spPr>
        <p:txBody>
          <a:bodyPr/>
          <a:lstStyle>
            <a:lvl1pPr>
              <a:lnSpc>
                <a:spcPct val="100000"/>
              </a:lnSpc>
              <a:defRPr sz="6400" b="0" i="0">
                <a:solidFill>
                  <a:schemeClr val="tx2"/>
                </a:solidFill>
                <a:latin typeface="IBM Plex Sans Light" panose="020B0403050203000203" pitchFamily="34" charset="0"/>
              </a:defRPr>
            </a:lvl1pPr>
          </a:lstStyle>
          <a:p>
            <a:r>
              <a:rPr lang="en-US"/>
              <a:t>Click to edit Master title style</a:t>
            </a:r>
          </a:p>
        </p:txBody>
      </p:sp>
      <p:sp>
        <p:nvSpPr>
          <p:cNvPr id="6" name="Slide Number">
            <a:extLst>
              <a:ext uri="{FF2B5EF4-FFF2-40B4-BE49-F238E27FC236}">
                <a16:creationId xmlns:a16="http://schemas.microsoft.com/office/drawing/2014/main" id="{C82E6DCD-41A5-9DA3-C061-E8DA39B99059}"/>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
        <p:nvSpPr>
          <p:cNvPr id="5" name="Footer Placeholder 3">
            <a:extLst>
              <a:ext uri="{FF2B5EF4-FFF2-40B4-BE49-F238E27FC236}">
                <a16:creationId xmlns:a16="http://schemas.microsoft.com/office/drawing/2014/main" id="{7BE5947E-6D4A-9E09-E5A6-D31DBCAEE2C6}"/>
              </a:ext>
            </a:extLst>
          </p:cNvPr>
          <p:cNvSpPr>
            <a:spLocks noGrp="1"/>
          </p:cNvSpPr>
          <p:nvPr>
            <p:ph type="ftr" sz="quarter" idx="18"/>
          </p:nvPr>
        </p:nvSpPr>
        <p:spPr>
          <a:xfrm>
            <a:off x="568324" y="12804235"/>
            <a:ext cx="4956176" cy="381000"/>
          </a:xfrm>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sp>
        <p:nvSpPr>
          <p:cNvPr id="8" name="Text Placeholder 6">
            <a:extLst>
              <a:ext uri="{FF2B5EF4-FFF2-40B4-BE49-F238E27FC236}">
                <a16:creationId xmlns:a16="http://schemas.microsoft.com/office/drawing/2014/main" id="{B9D4AF5E-3E60-06F1-E3E3-F00E3ADA90B1}"/>
              </a:ext>
            </a:extLst>
          </p:cNvPr>
          <p:cNvSpPr>
            <a:spLocks noGrp="1"/>
          </p:cNvSpPr>
          <p:nvPr>
            <p:ph type="body" sz="quarter" idx="10"/>
          </p:nvPr>
        </p:nvSpPr>
        <p:spPr>
          <a:xfrm>
            <a:off x="12735719" y="384049"/>
            <a:ext cx="11075384" cy="8574086"/>
          </a:xfrm>
          <a:prstGeom prst="rect">
            <a:avLst/>
          </a:prstGeom>
        </p:spPr>
        <p:txBody>
          <a:bodyPr/>
          <a:lstStyle>
            <a:lvl1pPr defTabSz="1161288">
              <a:lnSpc>
                <a:spcPct val="100000"/>
              </a:lnSpc>
              <a:spcBef>
                <a:spcPts val="0"/>
              </a:spcBef>
              <a:defRPr sz="6400" b="0" i="0">
                <a:solidFill>
                  <a:schemeClr val="tx1"/>
                </a:solidFill>
                <a:latin typeface="IBM Plex Sans Light" panose="020B0403050203000203" pitchFamily="34" charset="0"/>
              </a:defRPr>
            </a:lvl1pPr>
            <a:lvl2pPr defTabSz="1161288">
              <a:lnSpc>
                <a:spcPct val="100000"/>
              </a:lnSpc>
              <a:spcBef>
                <a:spcPts val="0"/>
              </a:spcBef>
              <a:defRPr sz="6400" b="0" i="0">
                <a:solidFill>
                  <a:schemeClr val="tx1"/>
                </a:solidFill>
                <a:latin typeface="IBM Plex Sans Light" panose="020B0403050203000203" pitchFamily="34" charset="0"/>
              </a:defRPr>
            </a:lvl2pPr>
            <a:lvl3pPr defTabSz="1161288">
              <a:lnSpc>
                <a:spcPct val="100000"/>
              </a:lnSpc>
              <a:spcBef>
                <a:spcPts val="0"/>
              </a:spcBef>
              <a:defRPr sz="6400" b="0" i="0">
                <a:solidFill>
                  <a:schemeClr val="tx1"/>
                </a:solidFill>
                <a:latin typeface="IBM Plex Sans Light" panose="020B0403050203000203" pitchFamily="34" charset="0"/>
              </a:defRPr>
            </a:lvl3pPr>
            <a:lvl4pPr defTabSz="1161288">
              <a:lnSpc>
                <a:spcPct val="100000"/>
              </a:lnSpc>
              <a:spcBef>
                <a:spcPts val="0"/>
              </a:spcBef>
              <a:defRPr sz="64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70817608"/>
      </p:ext>
    </p:extLst>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allout, stand-alo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6072" y="385200"/>
            <a:ext cx="14662150" cy="9717087"/>
          </a:xfrm>
        </p:spPr>
        <p:txBody>
          <a:bodyPr/>
          <a:lstStyle>
            <a:lvl1pPr>
              <a:lnSpc>
                <a:spcPct val="100000"/>
              </a:lnSpc>
              <a:defRPr sz="8600" b="0" i="0">
                <a:solidFill>
                  <a:schemeClr val="tx2"/>
                </a:solidFill>
                <a:latin typeface="IBM Plex Sans Light" panose="020B0403050203000203" pitchFamily="34" charset="0"/>
              </a:defRPr>
            </a:lvl1pPr>
          </a:lstStyle>
          <a:p>
            <a:r>
              <a:rPr lang="en-US"/>
              <a:t>Click to edit Master title style</a:t>
            </a:r>
          </a:p>
        </p:txBody>
      </p:sp>
      <p:sp>
        <p:nvSpPr>
          <p:cNvPr id="4" name="Slide Number">
            <a:extLst>
              <a:ext uri="{FF2B5EF4-FFF2-40B4-BE49-F238E27FC236}">
                <a16:creationId xmlns:a16="http://schemas.microsoft.com/office/drawing/2014/main" id="{12510822-3D1B-0CFC-3FF0-1E55DA550F8D}"/>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
        <p:nvSpPr>
          <p:cNvPr id="5" name="Footer Placeholder 3">
            <a:extLst>
              <a:ext uri="{FF2B5EF4-FFF2-40B4-BE49-F238E27FC236}">
                <a16:creationId xmlns:a16="http://schemas.microsoft.com/office/drawing/2014/main" id="{1FCFA7EA-8E9F-E01B-AB9C-B7BE7D3D11E9}"/>
              </a:ext>
            </a:extLst>
          </p:cNvPr>
          <p:cNvSpPr>
            <a:spLocks noGrp="1"/>
          </p:cNvSpPr>
          <p:nvPr>
            <p:ph type="ftr" sz="quarter" idx="18"/>
          </p:nvPr>
        </p:nvSpPr>
        <p:spPr>
          <a:xfrm>
            <a:off x="568324" y="12804235"/>
            <a:ext cx="4956176" cy="381000"/>
          </a:xfrm>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spTree>
    <p:extLst>
      <p:ext uri="{BB962C8B-B14F-4D97-AF65-F5344CB8AC3E}">
        <p14:creationId xmlns:p14="http://schemas.microsoft.com/office/powerpoint/2010/main" val="4201081845"/>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ata, 2 callouts, vertical">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DB20D7FD-6784-59C5-938D-4728A153F52B}"/>
              </a:ext>
            </a:extLst>
          </p:cNvPr>
          <p:cNvSpPr>
            <a:spLocks noGrp="1"/>
          </p:cNvSpPr>
          <p:nvPr>
            <p:ph type="body" sz="quarter" idx="13" hasCustomPrompt="1"/>
          </p:nvPr>
        </p:nvSpPr>
        <p:spPr>
          <a:xfrm>
            <a:off x="576000" y="9296400"/>
            <a:ext cx="11050588" cy="3543300"/>
          </a:xfrm>
          <a:prstGeom prst="rect">
            <a:avLst/>
          </a:prstGeom>
        </p:spPr>
        <p:txBody>
          <a:bodyPr anchor="b"/>
          <a:lstStyle>
            <a:lvl1pPr>
              <a:lnSpc>
                <a:spcPct val="100000"/>
              </a:lnSpc>
              <a:spcBef>
                <a:spcPts val="0"/>
              </a:spcBef>
              <a:defRPr sz="25800" b="0" i="0">
                <a:solidFill>
                  <a:schemeClr val="accent1"/>
                </a:solidFill>
                <a:latin typeface="IBM Plex Sans Light" panose="020B0403050203000203" pitchFamily="34" charset="0"/>
              </a:defRPr>
            </a:lvl1pPr>
          </a:lstStyle>
          <a:p>
            <a:r>
              <a:rPr lang="en-US"/>
              <a:t>↗︎00M</a:t>
            </a:r>
          </a:p>
        </p:txBody>
      </p:sp>
      <p:sp>
        <p:nvSpPr>
          <p:cNvPr id="12" name="Text Placeholder 11">
            <a:extLst>
              <a:ext uri="{FF2B5EF4-FFF2-40B4-BE49-F238E27FC236}">
                <a16:creationId xmlns:a16="http://schemas.microsoft.com/office/drawing/2014/main" id="{5F395CBF-E65B-9A42-BAE5-C2B2BD9B7BD2}"/>
              </a:ext>
            </a:extLst>
          </p:cNvPr>
          <p:cNvSpPr>
            <a:spLocks noGrp="1"/>
          </p:cNvSpPr>
          <p:nvPr>
            <p:ph type="body" sz="quarter" idx="14" hasCustomPrompt="1"/>
          </p:nvPr>
        </p:nvSpPr>
        <p:spPr>
          <a:xfrm>
            <a:off x="12760587" y="9296400"/>
            <a:ext cx="11049000" cy="3543300"/>
          </a:xfrm>
          <a:prstGeom prst="rect">
            <a:avLst/>
          </a:prstGeom>
        </p:spPr>
        <p:txBody>
          <a:bodyPr anchor="b"/>
          <a:lstStyle>
            <a:lvl1pPr>
              <a:lnSpc>
                <a:spcPct val="100000"/>
              </a:lnSpc>
              <a:spcBef>
                <a:spcPts val="0"/>
              </a:spcBef>
              <a:defRPr sz="25800" b="0" i="0">
                <a:solidFill>
                  <a:schemeClr val="accent1"/>
                </a:solidFill>
                <a:latin typeface="IBM Plex Sans Light" panose="020B0403050203000203" pitchFamily="34" charset="0"/>
              </a:defRPr>
            </a:lvl1pPr>
          </a:lstStyle>
          <a:p>
            <a:r>
              <a:rPr lang="en-US"/>
              <a:t>+00%</a:t>
            </a:r>
          </a:p>
        </p:txBody>
      </p:sp>
      <p:cxnSp>
        <p:nvCxnSpPr>
          <p:cNvPr id="9" name="Straight Connector 8">
            <a:extLst>
              <a:ext uri="{FF2B5EF4-FFF2-40B4-BE49-F238E27FC236}">
                <a16:creationId xmlns:a16="http://schemas.microsoft.com/office/drawing/2014/main" id="{1C44518A-7FBB-67DA-E35B-8BC0AAFC6062}"/>
              </a:ext>
            </a:extLst>
          </p:cNvPr>
          <p:cNvCxnSpPr/>
          <p:nvPr userDrawn="1"/>
        </p:nvCxnSpPr>
        <p:spPr bwMode="auto">
          <a:xfrm>
            <a:off x="12193587" y="569913"/>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4" name="Slide Number">
            <a:extLst>
              <a:ext uri="{FF2B5EF4-FFF2-40B4-BE49-F238E27FC236}">
                <a16:creationId xmlns:a16="http://schemas.microsoft.com/office/drawing/2014/main" id="{160DC6C8-AF18-F14B-A164-C49B271F59AD}"/>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
        <p:nvSpPr>
          <p:cNvPr id="3" name="Footer Placeholder 3">
            <a:extLst>
              <a:ext uri="{FF2B5EF4-FFF2-40B4-BE49-F238E27FC236}">
                <a16:creationId xmlns:a16="http://schemas.microsoft.com/office/drawing/2014/main" id="{8F3E002C-97C5-3260-CB49-7E93DF3397C8}"/>
              </a:ext>
            </a:extLst>
          </p:cNvPr>
          <p:cNvSpPr>
            <a:spLocks noGrp="1"/>
          </p:cNvSpPr>
          <p:nvPr>
            <p:ph type="ftr" sz="quarter" idx="18"/>
          </p:nvPr>
        </p:nvSpPr>
        <p:spPr>
          <a:xfrm>
            <a:off x="568324" y="12804235"/>
            <a:ext cx="4956176" cy="381000"/>
          </a:xfrm>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sp>
        <p:nvSpPr>
          <p:cNvPr id="2" name="Text Placeholder 6">
            <a:extLst>
              <a:ext uri="{FF2B5EF4-FFF2-40B4-BE49-F238E27FC236}">
                <a16:creationId xmlns:a16="http://schemas.microsoft.com/office/drawing/2014/main" id="{001B1D3B-7FD1-5342-AD21-86B27FCC1276}"/>
              </a:ext>
            </a:extLst>
          </p:cNvPr>
          <p:cNvSpPr>
            <a:spLocks noGrp="1"/>
          </p:cNvSpPr>
          <p:nvPr>
            <p:ph type="body" sz="quarter" idx="10"/>
          </p:nvPr>
        </p:nvSpPr>
        <p:spPr>
          <a:xfrm>
            <a:off x="574675" y="385200"/>
            <a:ext cx="7632176" cy="6288087"/>
          </a:xfrm>
          <a:prstGeom prst="rect">
            <a:avLst/>
          </a:prstGeom>
        </p:spPr>
        <p:txBody>
          <a:bodyPr/>
          <a:lstStyle>
            <a:lvl1pPr defTabSz="1161288">
              <a:lnSpc>
                <a:spcPct val="100000"/>
              </a:lnSpc>
              <a:spcBef>
                <a:spcPts val="0"/>
              </a:spcBef>
              <a:defRPr sz="6400" b="0" i="0">
                <a:solidFill>
                  <a:schemeClr val="tx1"/>
                </a:solidFill>
                <a:latin typeface="IBM Plex Sans Light" panose="020B0403050203000203" pitchFamily="34" charset="0"/>
              </a:defRPr>
            </a:lvl1pPr>
            <a:lvl2pPr defTabSz="1161288">
              <a:lnSpc>
                <a:spcPct val="100000"/>
              </a:lnSpc>
              <a:spcBef>
                <a:spcPts val="0"/>
              </a:spcBef>
              <a:defRPr sz="6400" b="0" i="0">
                <a:solidFill>
                  <a:schemeClr val="tx1"/>
                </a:solidFill>
                <a:latin typeface="IBM Plex Sans Light" panose="020B0403050203000203" pitchFamily="34" charset="0"/>
              </a:defRPr>
            </a:lvl2pPr>
            <a:lvl3pPr defTabSz="1161288">
              <a:lnSpc>
                <a:spcPct val="100000"/>
              </a:lnSpc>
              <a:spcBef>
                <a:spcPts val="0"/>
              </a:spcBef>
              <a:defRPr sz="6400" b="0" i="0">
                <a:solidFill>
                  <a:schemeClr val="tx1"/>
                </a:solidFill>
                <a:latin typeface="IBM Plex Sans Light" panose="020B0403050203000203" pitchFamily="34" charset="0"/>
              </a:defRPr>
            </a:lvl3pPr>
            <a:lvl4pPr defTabSz="1161288">
              <a:lnSpc>
                <a:spcPct val="100000"/>
              </a:lnSpc>
              <a:spcBef>
                <a:spcPts val="0"/>
              </a:spcBef>
              <a:defRPr sz="64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6">
            <a:extLst>
              <a:ext uri="{FF2B5EF4-FFF2-40B4-BE49-F238E27FC236}">
                <a16:creationId xmlns:a16="http://schemas.microsoft.com/office/drawing/2014/main" id="{EE2A6217-C3F0-04CD-0266-C53A5C85FDE3}"/>
              </a:ext>
            </a:extLst>
          </p:cNvPr>
          <p:cNvSpPr>
            <a:spLocks noGrp="1"/>
          </p:cNvSpPr>
          <p:nvPr>
            <p:ph type="body" sz="quarter" idx="19"/>
          </p:nvPr>
        </p:nvSpPr>
        <p:spPr>
          <a:xfrm>
            <a:off x="12760587" y="385199"/>
            <a:ext cx="7632176" cy="6288087"/>
          </a:xfrm>
          <a:prstGeom prst="rect">
            <a:avLst/>
          </a:prstGeom>
        </p:spPr>
        <p:txBody>
          <a:bodyPr/>
          <a:lstStyle>
            <a:lvl1pPr defTabSz="1161288">
              <a:lnSpc>
                <a:spcPct val="100000"/>
              </a:lnSpc>
              <a:spcBef>
                <a:spcPts val="0"/>
              </a:spcBef>
              <a:defRPr sz="6400" b="0" i="0">
                <a:solidFill>
                  <a:schemeClr val="tx1"/>
                </a:solidFill>
                <a:latin typeface="IBM Plex Sans Light" panose="020B0403050203000203" pitchFamily="34" charset="0"/>
              </a:defRPr>
            </a:lvl1pPr>
            <a:lvl2pPr defTabSz="1161288">
              <a:lnSpc>
                <a:spcPct val="100000"/>
              </a:lnSpc>
              <a:spcBef>
                <a:spcPts val="0"/>
              </a:spcBef>
              <a:defRPr sz="6400" b="0" i="0">
                <a:solidFill>
                  <a:schemeClr val="tx1"/>
                </a:solidFill>
                <a:latin typeface="IBM Plex Sans Light" panose="020B0403050203000203" pitchFamily="34" charset="0"/>
              </a:defRPr>
            </a:lvl2pPr>
            <a:lvl3pPr defTabSz="1161288">
              <a:lnSpc>
                <a:spcPct val="100000"/>
              </a:lnSpc>
              <a:spcBef>
                <a:spcPts val="0"/>
              </a:spcBef>
              <a:defRPr sz="6400" b="0" i="0">
                <a:solidFill>
                  <a:schemeClr val="tx1"/>
                </a:solidFill>
                <a:latin typeface="IBM Plex Sans Light" panose="020B0403050203000203" pitchFamily="34" charset="0"/>
              </a:defRPr>
            </a:lvl3pPr>
            <a:lvl4pPr defTabSz="1161288">
              <a:lnSpc>
                <a:spcPct val="100000"/>
              </a:lnSpc>
              <a:spcBef>
                <a:spcPts val="0"/>
              </a:spcBef>
              <a:defRPr sz="64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092062743"/>
      </p:ext>
    </p:extLst>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ata, 3 callouts, vertical">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3516E6B1-7020-1EA5-CDD4-B1FC6CE2740C}"/>
              </a:ext>
            </a:extLst>
          </p:cNvPr>
          <p:cNvSpPr>
            <a:spLocks noGrp="1"/>
          </p:cNvSpPr>
          <p:nvPr>
            <p:ph type="body" sz="quarter" idx="16" hasCustomPrompt="1"/>
          </p:nvPr>
        </p:nvSpPr>
        <p:spPr>
          <a:xfrm>
            <a:off x="12768263" y="385200"/>
            <a:ext cx="4949825" cy="1906588"/>
          </a:xfrm>
          <a:prstGeom prst="rect">
            <a:avLst/>
          </a:prstGeom>
        </p:spPr>
        <p:txBody>
          <a:bodyPr/>
          <a:lstStyle>
            <a:lvl1pPr>
              <a:lnSpc>
                <a:spcPct val="100000"/>
              </a:lnSpc>
              <a:defRPr sz="13000" b="0" i="0">
                <a:solidFill>
                  <a:schemeClr val="accent1"/>
                </a:solidFill>
                <a:latin typeface="IBM Plex Sans Light" panose="020B0403050203000203" pitchFamily="34" charset="0"/>
              </a:defRPr>
            </a:lvl1pPr>
          </a:lstStyle>
          <a:p>
            <a:pPr lvl="0"/>
            <a:r>
              <a:rPr lang="en-US"/>
              <a:t>00%</a:t>
            </a:r>
          </a:p>
        </p:txBody>
      </p:sp>
      <p:sp>
        <p:nvSpPr>
          <p:cNvPr id="20" name="Text Placeholder 19">
            <a:extLst>
              <a:ext uri="{FF2B5EF4-FFF2-40B4-BE49-F238E27FC236}">
                <a16:creationId xmlns:a16="http://schemas.microsoft.com/office/drawing/2014/main" id="{AC11D906-6DD0-910D-48BA-0C197C90AA45}"/>
              </a:ext>
            </a:extLst>
          </p:cNvPr>
          <p:cNvSpPr>
            <a:spLocks noGrp="1"/>
          </p:cNvSpPr>
          <p:nvPr>
            <p:ph type="body" sz="quarter" idx="17" hasCustomPrompt="1"/>
          </p:nvPr>
        </p:nvSpPr>
        <p:spPr>
          <a:xfrm>
            <a:off x="18859500" y="385200"/>
            <a:ext cx="4949825" cy="1903413"/>
          </a:xfrm>
          <a:prstGeom prst="rect">
            <a:avLst/>
          </a:prstGeom>
        </p:spPr>
        <p:txBody>
          <a:bodyPr/>
          <a:lstStyle>
            <a:lvl1pPr>
              <a:lnSpc>
                <a:spcPct val="100000"/>
              </a:lnSpc>
              <a:defRPr sz="13000" b="0" i="0">
                <a:solidFill>
                  <a:schemeClr val="accent1"/>
                </a:solidFill>
                <a:latin typeface="IBM Plex Sans Light" panose="020B0403050203000203" pitchFamily="34" charset="0"/>
              </a:defRPr>
            </a:lvl1pPr>
          </a:lstStyle>
          <a:p>
            <a:pPr lvl="0"/>
            <a:r>
              <a:rPr lang="en-US"/>
              <a:t>00%</a:t>
            </a:r>
          </a:p>
        </p:txBody>
      </p:sp>
      <p:sp>
        <p:nvSpPr>
          <p:cNvPr id="16" name="Text Placeholder 15">
            <a:extLst>
              <a:ext uri="{FF2B5EF4-FFF2-40B4-BE49-F238E27FC236}">
                <a16:creationId xmlns:a16="http://schemas.microsoft.com/office/drawing/2014/main" id="{BBB79390-98CC-5F62-D373-F6646F767DD0}"/>
              </a:ext>
            </a:extLst>
          </p:cNvPr>
          <p:cNvSpPr>
            <a:spLocks noGrp="1"/>
          </p:cNvSpPr>
          <p:nvPr>
            <p:ph type="body" sz="quarter" idx="15" hasCustomPrompt="1"/>
          </p:nvPr>
        </p:nvSpPr>
        <p:spPr>
          <a:xfrm>
            <a:off x="6667500" y="385200"/>
            <a:ext cx="4951413" cy="1907912"/>
          </a:xfrm>
          <a:prstGeom prst="rect">
            <a:avLst/>
          </a:prstGeom>
        </p:spPr>
        <p:txBody>
          <a:bodyPr/>
          <a:lstStyle>
            <a:lvl1pPr>
              <a:lnSpc>
                <a:spcPct val="100000"/>
              </a:lnSpc>
              <a:defRPr sz="13000" b="0" i="0">
                <a:solidFill>
                  <a:schemeClr val="accent1"/>
                </a:solidFill>
                <a:latin typeface="IBM Plex Sans Light" panose="020B0403050203000203" pitchFamily="34" charset="0"/>
              </a:defRPr>
            </a:lvl1pPr>
            <a:lvl2pPr marL="0" indent="0">
              <a:buNone/>
              <a:defRPr/>
            </a:lvl2pPr>
          </a:lstStyle>
          <a:p>
            <a:pPr lvl="0"/>
            <a:r>
              <a:rPr lang="en-US"/>
              <a:t>00%</a:t>
            </a:r>
          </a:p>
        </p:txBody>
      </p:sp>
      <p:sp>
        <p:nvSpPr>
          <p:cNvPr id="2" name="Title 1">
            <a:extLst>
              <a:ext uri="{FF2B5EF4-FFF2-40B4-BE49-F238E27FC236}">
                <a16:creationId xmlns:a16="http://schemas.microsoft.com/office/drawing/2014/main" id="{5D26D02D-89A9-0455-FACB-7B6D03346E4C}"/>
              </a:ext>
            </a:extLst>
          </p:cNvPr>
          <p:cNvSpPr>
            <a:spLocks noGrp="1"/>
          </p:cNvSpPr>
          <p:nvPr>
            <p:ph type="title"/>
          </p:nvPr>
        </p:nvSpPr>
        <p:spPr>
          <a:xfrm>
            <a:off x="576072" y="385200"/>
            <a:ext cx="4949825" cy="2859088"/>
          </a:xfrm>
        </p:spPr>
        <p:txBody>
          <a:bodyPr/>
          <a:lstStyle>
            <a:lvl1pPr>
              <a:lnSpc>
                <a:spcPct val="100000"/>
              </a:lnSpc>
              <a:defRPr sz="6400" b="0" i="0">
                <a:solidFill>
                  <a:schemeClr val="tx2"/>
                </a:solidFill>
                <a:latin typeface="IBM Plex Sans Light" panose="020B0403050203000203"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1B7E465D-4B5F-2DAE-57C4-590983308A95}"/>
              </a:ext>
            </a:extLst>
          </p:cNvPr>
          <p:cNvSpPr>
            <a:spLocks noGrp="1"/>
          </p:cNvSpPr>
          <p:nvPr>
            <p:ph type="body" sz="quarter" idx="11"/>
          </p:nvPr>
        </p:nvSpPr>
        <p:spPr>
          <a:xfrm>
            <a:off x="6667500" y="12042775"/>
            <a:ext cx="4951413" cy="1143000"/>
          </a:xfrm>
          <a:prstGeom prst="rect">
            <a:avLst/>
          </a:prstGeom>
        </p:spPr>
        <p:txBody>
          <a:bodyPr anchor="b"/>
          <a:lstStyle>
            <a:lvl1pPr>
              <a:lnSpc>
                <a:spcPct val="100000"/>
              </a:lnSpc>
              <a:spcBef>
                <a:spcPts val="0"/>
              </a:spcBef>
              <a:defRPr sz="1600" b="0" i="0">
                <a:solidFill>
                  <a:schemeClr val="tx1"/>
                </a:solidFill>
                <a:latin typeface="IBM Plex Sans Light" panose="020B0403050203000203" pitchFamily="34" charset="0"/>
              </a:defRPr>
            </a:lvl1pPr>
            <a:lvl2pPr marL="146304" indent="-146304">
              <a:lnSpc>
                <a:spcPct val="100000"/>
              </a:lnSpc>
              <a:spcBef>
                <a:spcPts val="0"/>
              </a:spcBef>
              <a:defRPr sz="1600" b="0" i="0">
                <a:solidFill>
                  <a:schemeClr val="tx1"/>
                </a:solidFill>
                <a:latin typeface="IBM Plex Sans Light" panose="020B0403050203000203" pitchFamily="34" charset="0"/>
              </a:defRPr>
            </a:lvl2pPr>
            <a:lvl3pPr marL="292608" indent="-146304">
              <a:lnSpc>
                <a:spcPct val="100000"/>
              </a:lnSpc>
              <a:spcBef>
                <a:spcPts val="0"/>
              </a:spcBef>
              <a:defRPr sz="1600" b="0" i="0">
                <a:solidFill>
                  <a:schemeClr val="tx1"/>
                </a:solidFill>
                <a:latin typeface="IBM Plex Sans Light" panose="020B0403050203000203" pitchFamily="34" charset="0"/>
              </a:defRPr>
            </a:lvl3pPr>
            <a:lvl4pPr marL="438912" indent="-146304">
              <a:lnSpc>
                <a:spcPct val="100000"/>
              </a:lnSpc>
              <a:spcBef>
                <a:spcPts val="0"/>
              </a:spcBef>
              <a:defRPr sz="1600" b="0" i="0">
                <a:solidFill>
                  <a:schemeClr val="tx1"/>
                </a:solidFill>
                <a:latin typeface="IBM Plex Sans Light" panose="020B0403050203000203" pitchFamily="34" charset="0"/>
              </a:defRPr>
            </a:lvl4pPr>
            <a:lvl5pPr>
              <a:lnSpc>
                <a:spcPct val="120000"/>
              </a:lnSpc>
              <a:spcBef>
                <a:spcPts val="0"/>
              </a:spcBef>
              <a:defRPr sz="16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6">
            <a:extLst>
              <a:ext uri="{FF2B5EF4-FFF2-40B4-BE49-F238E27FC236}">
                <a16:creationId xmlns:a16="http://schemas.microsoft.com/office/drawing/2014/main" id="{FDDE7F16-A938-0D17-3BFA-034F142A8082}"/>
              </a:ext>
            </a:extLst>
          </p:cNvPr>
          <p:cNvSpPr>
            <a:spLocks noGrp="1"/>
          </p:cNvSpPr>
          <p:nvPr>
            <p:ph type="body" sz="quarter" idx="12"/>
          </p:nvPr>
        </p:nvSpPr>
        <p:spPr>
          <a:xfrm>
            <a:off x="6667500" y="2333067"/>
            <a:ext cx="4951413" cy="9673040"/>
          </a:xfrm>
          <a:prstGeom prst="rect">
            <a:avLst/>
          </a:prstGeom>
        </p:spPr>
        <p:txBody>
          <a:bodyPr/>
          <a:lstStyle>
            <a:lvl1pPr>
              <a:lnSpc>
                <a:spcPct val="100000"/>
              </a:lnSpc>
              <a:spcBef>
                <a:spcPts val="0"/>
              </a:spcBef>
              <a:defRPr b="0" i="0">
                <a:solidFill>
                  <a:schemeClr val="tx1"/>
                </a:solidFill>
                <a:latin typeface="IBM Plex Sans Light" panose="020B0403050203000203" pitchFamily="34" charset="0"/>
              </a:defRPr>
            </a:lvl1pPr>
            <a:lvl2pPr>
              <a:lnSpc>
                <a:spcPct val="100000"/>
              </a:lnSpc>
              <a:spcBef>
                <a:spcPts val="0"/>
              </a:spcBef>
              <a:defRPr b="0" i="0">
                <a:solidFill>
                  <a:schemeClr val="tx1"/>
                </a:solidFill>
                <a:latin typeface="IBM Plex Sans Light" panose="020B0403050203000203" pitchFamily="34" charset="0"/>
              </a:defRPr>
            </a:lvl2pPr>
            <a:lvl3pPr>
              <a:lnSpc>
                <a:spcPct val="100000"/>
              </a:lnSpc>
              <a:spcBef>
                <a:spcPts val="0"/>
              </a:spcBef>
              <a:defRPr b="0" i="0">
                <a:solidFill>
                  <a:schemeClr val="tx1"/>
                </a:solidFill>
                <a:latin typeface="IBM Plex Sans Light" panose="020B0403050203000203" pitchFamily="34" charset="0"/>
              </a:defRPr>
            </a:lvl3pPr>
            <a:lvl4pPr>
              <a:lnSpc>
                <a:spcPct val="100000"/>
              </a:lnSpc>
              <a:spcBef>
                <a:spcPts val="0"/>
              </a:spcBef>
              <a:defRPr b="0" i="0">
                <a:solidFill>
                  <a:schemeClr val="tx1"/>
                </a:solidFill>
                <a:latin typeface="IBM Plex Sans Light" panose="020B0403050203000203" pitchFamily="34" charset="0"/>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3F3FD8FB-143C-CB66-123C-0495EB1C33B7}"/>
              </a:ext>
            </a:extLst>
          </p:cNvPr>
          <p:cNvSpPr>
            <a:spLocks noGrp="1"/>
          </p:cNvSpPr>
          <p:nvPr>
            <p:ph type="body" sz="quarter" idx="13"/>
          </p:nvPr>
        </p:nvSpPr>
        <p:spPr>
          <a:xfrm>
            <a:off x="12763500" y="2333067"/>
            <a:ext cx="4953000" cy="9666845"/>
          </a:xfrm>
          <a:prstGeom prst="rect">
            <a:avLst/>
          </a:prstGeom>
        </p:spPr>
        <p:txBody>
          <a:bodyPr/>
          <a:lstStyle>
            <a:lvl1pPr>
              <a:lnSpc>
                <a:spcPct val="100000"/>
              </a:lnSpc>
              <a:spcBef>
                <a:spcPts val="0"/>
              </a:spcBef>
              <a:defRPr b="0" i="0">
                <a:solidFill>
                  <a:schemeClr val="tx1"/>
                </a:solidFill>
                <a:latin typeface="IBM Plex Sans Light" panose="020B0403050203000203" pitchFamily="34" charset="0"/>
              </a:defRPr>
            </a:lvl1pPr>
            <a:lvl2pPr>
              <a:lnSpc>
                <a:spcPct val="100000"/>
              </a:lnSpc>
              <a:spcBef>
                <a:spcPts val="0"/>
              </a:spcBef>
              <a:defRPr b="0" i="0">
                <a:solidFill>
                  <a:schemeClr val="tx1"/>
                </a:solidFill>
                <a:latin typeface="IBM Plex Sans Light" panose="020B0403050203000203" pitchFamily="34" charset="0"/>
              </a:defRPr>
            </a:lvl2pPr>
            <a:lvl3pPr>
              <a:lnSpc>
                <a:spcPct val="100000"/>
              </a:lnSpc>
              <a:spcBef>
                <a:spcPts val="0"/>
              </a:spcBef>
              <a:defRPr b="0" i="0">
                <a:solidFill>
                  <a:schemeClr val="tx1"/>
                </a:solidFill>
                <a:latin typeface="IBM Plex Sans Light" panose="020B0403050203000203" pitchFamily="34" charset="0"/>
              </a:defRPr>
            </a:lvl3pPr>
            <a:lvl4pPr>
              <a:lnSpc>
                <a:spcPct val="100000"/>
              </a:lnSpc>
              <a:spcBef>
                <a:spcPts val="0"/>
              </a:spcBef>
              <a:defRPr b="0" i="0">
                <a:solidFill>
                  <a:schemeClr val="tx1"/>
                </a:solidFill>
                <a:latin typeface="IBM Plex Sans Light" panose="020B0403050203000203" pitchFamily="34" charset="0"/>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10">
            <a:extLst>
              <a:ext uri="{FF2B5EF4-FFF2-40B4-BE49-F238E27FC236}">
                <a16:creationId xmlns:a16="http://schemas.microsoft.com/office/drawing/2014/main" id="{BA1063D1-FD79-491C-791B-87858EA0CB85}"/>
              </a:ext>
            </a:extLst>
          </p:cNvPr>
          <p:cNvSpPr>
            <a:spLocks noGrp="1"/>
          </p:cNvSpPr>
          <p:nvPr>
            <p:ph type="body" sz="quarter" idx="14"/>
          </p:nvPr>
        </p:nvSpPr>
        <p:spPr>
          <a:xfrm>
            <a:off x="18859500" y="2333067"/>
            <a:ext cx="4953000" cy="9666845"/>
          </a:xfrm>
          <a:prstGeom prst="rect">
            <a:avLst/>
          </a:prstGeom>
        </p:spPr>
        <p:txBody>
          <a:bodyPr/>
          <a:lstStyle>
            <a:lvl1pPr>
              <a:lnSpc>
                <a:spcPct val="100000"/>
              </a:lnSpc>
              <a:spcBef>
                <a:spcPts val="0"/>
              </a:spcBef>
              <a:defRPr b="0" i="0">
                <a:solidFill>
                  <a:schemeClr val="tx1"/>
                </a:solidFill>
                <a:latin typeface="IBM Plex Sans Light" panose="020B0403050203000203" pitchFamily="34" charset="0"/>
              </a:defRPr>
            </a:lvl1pPr>
            <a:lvl2pPr>
              <a:lnSpc>
                <a:spcPct val="100000"/>
              </a:lnSpc>
              <a:spcBef>
                <a:spcPts val="0"/>
              </a:spcBef>
              <a:defRPr b="0" i="0">
                <a:solidFill>
                  <a:schemeClr val="tx1"/>
                </a:solidFill>
                <a:latin typeface="IBM Plex Sans Light" panose="020B0403050203000203" pitchFamily="34" charset="0"/>
              </a:defRPr>
            </a:lvl2pPr>
            <a:lvl3pPr>
              <a:lnSpc>
                <a:spcPct val="100000"/>
              </a:lnSpc>
              <a:spcBef>
                <a:spcPts val="0"/>
              </a:spcBef>
              <a:defRPr b="0" i="0">
                <a:solidFill>
                  <a:schemeClr val="tx1"/>
                </a:solidFill>
                <a:latin typeface="IBM Plex Sans Light" panose="020B0403050203000203" pitchFamily="34" charset="0"/>
              </a:defRPr>
            </a:lvl3pPr>
            <a:lvl4pPr>
              <a:lnSpc>
                <a:spcPct val="100000"/>
              </a:lnSpc>
              <a:spcBef>
                <a:spcPts val="0"/>
              </a:spcBef>
              <a:defRPr b="0" i="0">
                <a:solidFill>
                  <a:schemeClr val="tx1"/>
                </a:solidFill>
                <a:latin typeface="IBM Plex Sans Light" panose="020B0403050203000203" pitchFamily="34" charset="0"/>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a:extLst>
              <a:ext uri="{FF2B5EF4-FFF2-40B4-BE49-F238E27FC236}">
                <a16:creationId xmlns:a16="http://schemas.microsoft.com/office/drawing/2014/main" id="{85A7B871-06B9-0A3F-4D1D-A14D572C268D}"/>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
        <p:nvSpPr>
          <p:cNvPr id="3" name="Footer Placeholder 3">
            <a:extLst>
              <a:ext uri="{FF2B5EF4-FFF2-40B4-BE49-F238E27FC236}">
                <a16:creationId xmlns:a16="http://schemas.microsoft.com/office/drawing/2014/main" id="{15DBF980-9C8F-3F7A-E896-C207BA2781B7}"/>
              </a:ext>
            </a:extLst>
          </p:cNvPr>
          <p:cNvSpPr>
            <a:spLocks noGrp="1"/>
          </p:cNvSpPr>
          <p:nvPr>
            <p:ph type="ftr" sz="quarter" idx="18"/>
          </p:nvPr>
        </p:nvSpPr>
        <p:spPr>
          <a:xfrm>
            <a:off x="568324" y="12804235"/>
            <a:ext cx="4956176" cy="381000"/>
          </a:xfrm>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spTree>
    <p:extLst>
      <p:ext uri="{BB962C8B-B14F-4D97-AF65-F5344CB8AC3E}">
        <p14:creationId xmlns:p14="http://schemas.microsoft.com/office/powerpoint/2010/main" val="1611945494"/>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ata, 2 callouts, horizontal">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3D81813D-DA09-FCA0-D570-1E2D428C59E9}"/>
              </a:ext>
            </a:extLst>
          </p:cNvPr>
          <p:cNvCxnSpPr/>
          <p:nvPr userDrawn="1"/>
        </p:nvCxnSpPr>
        <p:spPr bwMode="auto">
          <a:xfrm>
            <a:off x="568325" y="6096000"/>
            <a:ext cx="23244175"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2" name="Title 1">
            <a:extLst>
              <a:ext uri="{FF2B5EF4-FFF2-40B4-BE49-F238E27FC236}">
                <a16:creationId xmlns:a16="http://schemas.microsoft.com/office/drawing/2014/main" id="{D4B48808-B77B-7E67-E7EA-BCC945D4D51B}"/>
              </a:ext>
            </a:extLst>
          </p:cNvPr>
          <p:cNvSpPr>
            <a:spLocks noGrp="1"/>
          </p:cNvSpPr>
          <p:nvPr>
            <p:ph type="title" hasCustomPrompt="1"/>
          </p:nvPr>
        </p:nvSpPr>
        <p:spPr>
          <a:xfrm>
            <a:off x="574675" y="385200"/>
            <a:ext cx="4949825" cy="5335588"/>
          </a:xfrm>
        </p:spPr>
        <p:txBody>
          <a:bodyPr/>
          <a:lstStyle>
            <a:lvl1pPr>
              <a:lnSpc>
                <a:spcPct val="100000"/>
              </a:lnSpc>
              <a:defRPr sz="8600" b="0" i="0">
                <a:solidFill>
                  <a:schemeClr val="accent1"/>
                </a:solidFill>
                <a:latin typeface="IBM Plex Sans Light" panose="020B0403050203000203" pitchFamily="34" charset="0"/>
              </a:defRPr>
            </a:lvl1pPr>
          </a:lstStyle>
          <a:p>
            <a:r>
              <a:rPr lang="en-US"/>
              <a:t>+000%</a:t>
            </a:r>
          </a:p>
        </p:txBody>
      </p:sp>
      <p:sp>
        <p:nvSpPr>
          <p:cNvPr id="5" name="Text Placeholder 4">
            <a:extLst>
              <a:ext uri="{FF2B5EF4-FFF2-40B4-BE49-F238E27FC236}">
                <a16:creationId xmlns:a16="http://schemas.microsoft.com/office/drawing/2014/main" id="{88378CF2-9CD6-2749-A489-08A4608D0BDA}"/>
              </a:ext>
            </a:extLst>
          </p:cNvPr>
          <p:cNvSpPr>
            <a:spLocks noGrp="1"/>
          </p:cNvSpPr>
          <p:nvPr>
            <p:ph type="body" sz="quarter" idx="11"/>
          </p:nvPr>
        </p:nvSpPr>
        <p:spPr>
          <a:xfrm>
            <a:off x="6667500" y="385200"/>
            <a:ext cx="11049000" cy="5335587"/>
          </a:xfrm>
          <a:prstGeom prst="rect">
            <a:avLst/>
          </a:prstGeom>
        </p:spPr>
        <p:txBody>
          <a:bodyPr/>
          <a:lstStyle>
            <a:lvl1pPr>
              <a:lnSpc>
                <a:spcPct val="100000"/>
              </a:lnSpc>
              <a:spcBef>
                <a:spcPts val="0"/>
              </a:spcBef>
              <a:defRPr sz="8600" b="0" i="0">
                <a:solidFill>
                  <a:schemeClr val="tx1"/>
                </a:solidFill>
                <a:latin typeface="IBM Plex Sans Light" panose="020B0403050203000203" pitchFamily="34" charset="0"/>
              </a:defRPr>
            </a:lvl1pPr>
            <a:lvl2pPr marL="327600" indent="-327600">
              <a:lnSpc>
                <a:spcPct val="100000"/>
              </a:lnSpc>
              <a:spcBef>
                <a:spcPts val="0"/>
              </a:spcBef>
              <a:defRPr sz="8600" b="0" i="0">
                <a:solidFill>
                  <a:schemeClr val="tx1"/>
                </a:solidFill>
                <a:latin typeface="IBM Plex Sans Light" panose="020B0403050203000203" pitchFamily="34" charset="0"/>
              </a:defRPr>
            </a:lvl2pPr>
            <a:lvl3pPr marL="658800" indent="-327600">
              <a:lnSpc>
                <a:spcPct val="100000"/>
              </a:lnSpc>
              <a:spcBef>
                <a:spcPts val="0"/>
              </a:spcBef>
              <a:defRPr sz="8600" b="0" i="0">
                <a:solidFill>
                  <a:schemeClr val="tx1"/>
                </a:solidFill>
                <a:latin typeface="IBM Plex Sans Light" panose="020B0403050203000203" pitchFamily="34" charset="0"/>
              </a:defRPr>
            </a:lvl3pPr>
            <a:lvl4pPr marL="986400" indent="-327600">
              <a:lnSpc>
                <a:spcPct val="100000"/>
              </a:lnSpc>
              <a:spcBef>
                <a:spcPts val="0"/>
              </a:spcBef>
              <a:defRPr sz="8600" b="0" i="0">
                <a:solidFill>
                  <a:schemeClr val="tx1"/>
                </a:solidFill>
                <a:latin typeface="IBM Plex Sans Light" panose="020B0403050203000203" pitchFamily="34" charset="0"/>
              </a:defRPr>
            </a:lvl4pPr>
            <a:lvl5pPr>
              <a:lnSpc>
                <a:spcPct val="100000"/>
              </a:lnSpc>
              <a:spcBef>
                <a:spcPts val="0"/>
              </a:spcBef>
              <a:defRPr sz="8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A16C1F9D-1D2C-5BDA-E821-35CB4A8708F5}"/>
              </a:ext>
            </a:extLst>
          </p:cNvPr>
          <p:cNvSpPr>
            <a:spLocks noGrp="1"/>
          </p:cNvSpPr>
          <p:nvPr>
            <p:ph type="body" sz="quarter" idx="12" hasCustomPrompt="1"/>
          </p:nvPr>
        </p:nvSpPr>
        <p:spPr>
          <a:xfrm>
            <a:off x="574675" y="6477000"/>
            <a:ext cx="4949825" cy="5334000"/>
          </a:xfrm>
          <a:prstGeom prst="rect">
            <a:avLst/>
          </a:prstGeom>
        </p:spPr>
        <p:txBody>
          <a:bodyPr/>
          <a:lstStyle>
            <a:lvl1pPr>
              <a:lnSpc>
                <a:spcPct val="100000"/>
              </a:lnSpc>
              <a:defRPr sz="8600" b="0" i="0">
                <a:solidFill>
                  <a:schemeClr val="accent1"/>
                </a:solidFill>
                <a:latin typeface="IBM Plex Sans Light" panose="020B0403050203000203" pitchFamily="34" charset="0"/>
              </a:defRPr>
            </a:lvl1pPr>
            <a:lvl2pPr>
              <a:lnSpc>
                <a:spcPct val="100000"/>
              </a:lnSpc>
              <a:defRPr sz="8600">
                <a:solidFill>
                  <a:schemeClr val="accent1"/>
                </a:solidFill>
              </a:defRPr>
            </a:lvl2pPr>
            <a:lvl3pPr>
              <a:lnSpc>
                <a:spcPct val="100000"/>
              </a:lnSpc>
              <a:defRPr sz="8600">
                <a:solidFill>
                  <a:schemeClr val="accent1"/>
                </a:solidFill>
              </a:defRPr>
            </a:lvl3pPr>
            <a:lvl4pPr>
              <a:lnSpc>
                <a:spcPct val="100000"/>
              </a:lnSpc>
              <a:defRPr sz="8600">
                <a:solidFill>
                  <a:schemeClr val="accent1"/>
                </a:solidFill>
              </a:defRPr>
            </a:lvl4pPr>
            <a:lvl5pPr>
              <a:lnSpc>
                <a:spcPct val="100000"/>
              </a:lnSpc>
              <a:defRPr sz="8600">
                <a:solidFill>
                  <a:schemeClr val="accent1"/>
                </a:solidFill>
              </a:defRPr>
            </a:lvl5pPr>
          </a:lstStyle>
          <a:p>
            <a:pPr lvl="0"/>
            <a:r>
              <a:rPr lang="en-US"/>
              <a:t>+000M</a:t>
            </a:r>
          </a:p>
        </p:txBody>
      </p:sp>
      <p:sp>
        <p:nvSpPr>
          <p:cNvPr id="11" name="Text Placeholder 10">
            <a:extLst>
              <a:ext uri="{FF2B5EF4-FFF2-40B4-BE49-F238E27FC236}">
                <a16:creationId xmlns:a16="http://schemas.microsoft.com/office/drawing/2014/main" id="{2C97FE8A-75E3-6FC8-02DD-50E0A4C8C958}"/>
              </a:ext>
            </a:extLst>
          </p:cNvPr>
          <p:cNvSpPr>
            <a:spLocks noGrp="1"/>
          </p:cNvSpPr>
          <p:nvPr>
            <p:ph type="body" sz="quarter" idx="13"/>
          </p:nvPr>
        </p:nvSpPr>
        <p:spPr>
          <a:xfrm>
            <a:off x="6667500" y="6477000"/>
            <a:ext cx="11049000" cy="5334000"/>
          </a:xfrm>
          <a:prstGeom prst="rect">
            <a:avLst/>
          </a:prstGeom>
        </p:spPr>
        <p:txBody>
          <a:bodyPr/>
          <a:lstStyle>
            <a:lvl1pPr>
              <a:lnSpc>
                <a:spcPct val="100000"/>
              </a:lnSpc>
              <a:spcBef>
                <a:spcPts val="0"/>
              </a:spcBef>
              <a:defRPr sz="8600" b="0" i="0">
                <a:solidFill>
                  <a:schemeClr val="tx1"/>
                </a:solidFill>
                <a:latin typeface="IBM Plex Sans Light" panose="020B0403050203000203" pitchFamily="34" charset="0"/>
              </a:defRPr>
            </a:lvl1pPr>
            <a:lvl2pPr marL="327600" indent="-327600">
              <a:lnSpc>
                <a:spcPct val="100000"/>
              </a:lnSpc>
              <a:spcBef>
                <a:spcPts val="0"/>
              </a:spcBef>
              <a:defRPr sz="8600" b="0" i="0">
                <a:solidFill>
                  <a:schemeClr val="tx1"/>
                </a:solidFill>
                <a:latin typeface="IBM Plex Sans Light" panose="020B0403050203000203" pitchFamily="34" charset="0"/>
              </a:defRPr>
            </a:lvl2pPr>
            <a:lvl3pPr marL="658800" indent="-327600">
              <a:lnSpc>
                <a:spcPct val="100000"/>
              </a:lnSpc>
              <a:spcBef>
                <a:spcPts val="0"/>
              </a:spcBef>
              <a:defRPr sz="8600" b="0" i="0">
                <a:solidFill>
                  <a:schemeClr val="tx1"/>
                </a:solidFill>
                <a:latin typeface="IBM Plex Sans Light" panose="020B0403050203000203" pitchFamily="34" charset="0"/>
              </a:defRPr>
            </a:lvl3pPr>
            <a:lvl4pPr marL="986400" indent="-327600">
              <a:lnSpc>
                <a:spcPct val="100000"/>
              </a:lnSpc>
              <a:spcBef>
                <a:spcPts val="0"/>
              </a:spcBef>
              <a:defRPr sz="8600" b="0" i="0">
                <a:solidFill>
                  <a:schemeClr val="tx1"/>
                </a:solidFill>
                <a:latin typeface="IBM Plex Sans Light" panose="020B0403050203000203" pitchFamily="34" charset="0"/>
              </a:defRPr>
            </a:lvl4pPr>
            <a:lvl5pPr>
              <a:lnSpc>
                <a:spcPct val="100000"/>
              </a:lnSpc>
              <a:spcBef>
                <a:spcPts val="0"/>
              </a:spcBef>
              <a:defRPr sz="8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Slide Number">
            <a:extLst>
              <a:ext uri="{FF2B5EF4-FFF2-40B4-BE49-F238E27FC236}">
                <a16:creationId xmlns:a16="http://schemas.microsoft.com/office/drawing/2014/main" id="{B3EE9E1A-5619-752E-836B-A127FD2C7D75}"/>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
        <p:nvSpPr>
          <p:cNvPr id="3" name="Footer Placeholder 3">
            <a:extLst>
              <a:ext uri="{FF2B5EF4-FFF2-40B4-BE49-F238E27FC236}">
                <a16:creationId xmlns:a16="http://schemas.microsoft.com/office/drawing/2014/main" id="{0837D060-1DA4-2AC5-AC63-E1AFDD16370F}"/>
              </a:ext>
            </a:extLst>
          </p:cNvPr>
          <p:cNvSpPr>
            <a:spLocks noGrp="1"/>
          </p:cNvSpPr>
          <p:nvPr>
            <p:ph type="ftr" sz="quarter" idx="18"/>
          </p:nvPr>
        </p:nvSpPr>
        <p:spPr>
          <a:xfrm>
            <a:off x="568324" y="12804235"/>
            <a:ext cx="4956176" cy="381000"/>
          </a:xfrm>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spTree>
    <p:extLst>
      <p:ext uri="{BB962C8B-B14F-4D97-AF65-F5344CB8AC3E}">
        <p14:creationId xmlns:p14="http://schemas.microsoft.com/office/powerpoint/2010/main" val="3415768242"/>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Data, 3 callouts, horizontal">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687931BB-B3EF-829C-B354-B048514D5138}"/>
              </a:ext>
            </a:extLst>
          </p:cNvPr>
          <p:cNvCxnSpPr/>
          <p:nvPr userDrawn="1"/>
        </p:nvCxnSpPr>
        <p:spPr bwMode="auto">
          <a:xfrm>
            <a:off x="6667500" y="8191500"/>
            <a:ext cx="17145000"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1103109C-6DA9-8F27-B4B1-EE276442E489}"/>
              </a:ext>
            </a:extLst>
          </p:cNvPr>
          <p:cNvCxnSpPr/>
          <p:nvPr userDrawn="1"/>
        </p:nvCxnSpPr>
        <p:spPr bwMode="auto">
          <a:xfrm>
            <a:off x="6667500" y="4000500"/>
            <a:ext cx="17145000"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6" name="Text Placeholder 15">
            <a:extLst>
              <a:ext uri="{FF2B5EF4-FFF2-40B4-BE49-F238E27FC236}">
                <a16:creationId xmlns:a16="http://schemas.microsoft.com/office/drawing/2014/main" id="{BBB79390-98CC-5F62-D373-F6646F767DD0}"/>
              </a:ext>
            </a:extLst>
          </p:cNvPr>
          <p:cNvSpPr>
            <a:spLocks noGrp="1"/>
          </p:cNvSpPr>
          <p:nvPr>
            <p:ph type="body" sz="quarter" idx="15" hasCustomPrompt="1"/>
          </p:nvPr>
        </p:nvSpPr>
        <p:spPr>
          <a:xfrm>
            <a:off x="6667500" y="385200"/>
            <a:ext cx="4951413" cy="2859087"/>
          </a:xfrm>
          <a:prstGeom prst="rect">
            <a:avLst/>
          </a:prstGeom>
        </p:spPr>
        <p:txBody>
          <a:bodyPr/>
          <a:lstStyle>
            <a:lvl1pPr>
              <a:lnSpc>
                <a:spcPct val="100000"/>
              </a:lnSpc>
              <a:defRPr sz="13000" b="0" i="0">
                <a:solidFill>
                  <a:schemeClr val="accent1"/>
                </a:solidFill>
                <a:latin typeface="IBM Plex Sans Light" panose="020B0403050203000203" pitchFamily="34" charset="0"/>
              </a:defRPr>
            </a:lvl1pPr>
            <a:lvl2pPr marL="0" indent="0">
              <a:buNone/>
              <a:defRPr/>
            </a:lvl2pPr>
          </a:lstStyle>
          <a:p>
            <a:r>
              <a:rPr lang="en-US"/>
              <a:t>00%</a:t>
            </a:r>
          </a:p>
        </p:txBody>
      </p:sp>
      <p:sp>
        <p:nvSpPr>
          <p:cNvPr id="2" name="Title 1">
            <a:extLst>
              <a:ext uri="{FF2B5EF4-FFF2-40B4-BE49-F238E27FC236}">
                <a16:creationId xmlns:a16="http://schemas.microsoft.com/office/drawing/2014/main" id="{5D26D02D-89A9-0455-FACB-7B6D03346E4C}"/>
              </a:ext>
            </a:extLst>
          </p:cNvPr>
          <p:cNvSpPr>
            <a:spLocks noGrp="1"/>
          </p:cNvSpPr>
          <p:nvPr>
            <p:ph type="title"/>
          </p:nvPr>
        </p:nvSpPr>
        <p:spPr>
          <a:xfrm>
            <a:off x="576072" y="385200"/>
            <a:ext cx="4949825" cy="2859088"/>
          </a:xfrm>
        </p:spPr>
        <p:txBody>
          <a:bodyPr/>
          <a:lstStyle>
            <a:lvl1pPr>
              <a:lnSpc>
                <a:spcPct val="100000"/>
              </a:lnSpc>
              <a:defRPr sz="6400" b="0" i="0">
                <a:solidFill>
                  <a:schemeClr val="tx2"/>
                </a:solidFill>
                <a:latin typeface="IBM Plex Sans Light" panose="020B0403050203000203"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1B7E465D-4B5F-2DAE-57C4-590983308A95}"/>
              </a:ext>
            </a:extLst>
          </p:cNvPr>
          <p:cNvSpPr>
            <a:spLocks noGrp="1"/>
          </p:cNvSpPr>
          <p:nvPr>
            <p:ph type="body" sz="quarter" idx="11"/>
          </p:nvPr>
        </p:nvSpPr>
        <p:spPr>
          <a:xfrm>
            <a:off x="6667500" y="12042775"/>
            <a:ext cx="4951413" cy="1143000"/>
          </a:xfrm>
          <a:prstGeom prst="rect">
            <a:avLst/>
          </a:prstGeom>
        </p:spPr>
        <p:txBody>
          <a:bodyPr anchor="b"/>
          <a:lstStyle>
            <a:lvl1pPr>
              <a:lnSpc>
                <a:spcPct val="100000"/>
              </a:lnSpc>
              <a:spcBef>
                <a:spcPts val="0"/>
              </a:spcBef>
              <a:defRPr sz="1600" b="0" i="0">
                <a:solidFill>
                  <a:schemeClr val="tx1"/>
                </a:solidFill>
                <a:latin typeface="IBM Plex Sans Light" panose="020B0403050203000203" pitchFamily="34" charset="0"/>
              </a:defRPr>
            </a:lvl1pPr>
            <a:lvl2pPr>
              <a:lnSpc>
                <a:spcPct val="100000"/>
              </a:lnSpc>
              <a:spcBef>
                <a:spcPts val="0"/>
              </a:spcBef>
              <a:defRPr sz="1600" b="0" i="0">
                <a:solidFill>
                  <a:schemeClr val="tx1"/>
                </a:solidFill>
                <a:latin typeface="IBM Plex Sans Light" panose="020B0403050203000203" pitchFamily="34" charset="0"/>
              </a:defRPr>
            </a:lvl2pPr>
            <a:lvl3pPr>
              <a:lnSpc>
                <a:spcPct val="100000"/>
              </a:lnSpc>
              <a:spcBef>
                <a:spcPts val="0"/>
              </a:spcBef>
              <a:defRPr sz="1600" b="0" i="0">
                <a:solidFill>
                  <a:schemeClr val="tx1"/>
                </a:solidFill>
                <a:latin typeface="IBM Plex Sans Light" panose="020B0403050203000203" pitchFamily="34" charset="0"/>
              </a:defRPr>
            </a:lvl3pPr>
            <a:lvl4pPr>
              <a:lnSpc>
                <a:spcPct val="100000"/>
              </a:lnSpc>
              <a:spcBef>
                <a:spcPts val="0"/>
              </a:spcBef>
              <a:defRPr sz="1600" b="0" i="0">
                <a:solidFill>
                  <a:schemeClr val="tx1"/>
                </a:solidFill>
                <a:latin typeface="IBM Plex Sans Light" panose="020B0403050203000203" pitchFamily="34" charset="0"/>
              </a:defRPr>
            </a:lvl4pPr>
            <a:lvl5pPr>
              <a:lnSpc>
                <a:spcPct val="120000"/>
              </a:lnSpc>
              <a:spcBef>
                <a:spcPts val="0"/>
              </a:spcBef>
              <a:defRPr sz="1600" b="0" i="0">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6">
            <a:extLst>
              <a:ext uri="{FF2B5EF4-FFF2-40B4-BE49-F238E27FC236}">
                <a16:creationId xmlns:a16="http://schemas.microsoft.com/office/drawing/2014/main" id="{FDDE7F16-A938-0D17-3BFA-034F142A8082}"/>
              </a:ext>
            </a:extLst>
          </p:cNvPr>
          <p:cNvSpPr>
            <a:spLocks noGrp="1"/>
          </p:cNvSpPr>
          <p:nvPr>
            <p:ph type="body" sz="quarter" idx="12"/>
          </p:nvPr>
        </p:nvSpPr>
        <p:spPr>
          <a:xfrm>
            <a:off x="12763500" y="385200"/>
            <a:ext cx="7620000" cy="2859087"/>
          </a:xfrm>
          <a:prstGeom prst="rect">
            <a:avLst/>
          </a:prstGeom>
        </p:spPr>
        <p:txBody>
          <a:bodyPr/>
          <a:lstStyle>
            <a:lvl1pPr>
              <a:lnSpc>
                <a:spcPct val="100000"/>
              </a:lnSpc>
              <a:spcBef>
                <a:spcPts val="0"/>
              </a:spcBef>
              <a:defRPr b="0" i="0">
                <a:solidFill>
                  <a:schemeClr val="tx1"/>
                </a:solidFill>
                <a:latin typeface="IBM Plex Sans Light" panose="020B0403050203000203" pitchFamily="34" charset="0"/>
              </a:defRPr>
            </a:lvl1pPr>
            <a:lvl2pPr>
              <a:lnSpc>
                <a:spcPct val="100000"/>
              </a:lnSpc>
              <a:spcBef>
                <a:spcPts val="0"/>
              </a:spcBef>
              <a:defRPr b="0" i="0">
                <a:solidFill>
                  <a:schemeClr val="tx1"/>
                </a:solidFill>
                <a:latin typeface="IBM Plex Sans Light" panose="020B0403050203000203" pitchFamily="34" charset="0"/>
              </a:defRPr>
            </a:lvl2pPr>
            <a:lvl3pPr>
              <a:lnSpc>
                <a:spcPct val="100000"/>
              </a:lnSpc>
              <a:spcBef>
                <a:spcPts val="0"/>
              </a:spcBef>
              <a:defRPr b="0" i="0">
                <a:solidFill>
                  <a:schemeClr val="tx1"/>
                </a:solidFill>
                <a:latin typeface="IBM Plex Sans Light" panose="020B0403050203000203" pitchFamily="34" charset="0"/>
              </a:defRPr>
            </a:lvl3pPr>
            <a:lvl4pPr>
              <a:lnSpc>
                <a:spcPct val="100000"/>
              </a:lnSpc>
              <a:spcBef>
                <a:spcPts val="0"/>
              </a:spcBef>
              <a:defRPr b="0" i="0">
                <a:solidFill>
                  <a:schemeClr val="tx1"/>
                </a:solidFill>
                <a:latin typeface="IBM Plex Sans Light" panose="020B0403050203000203" pitchFamily="34" charset="0"/>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3F3FD8FB-143C-CB66-123C-0495EB1C33B7}"/>
              </a:ext>
            </a:extLst>
          </p:cNvPr>
          <p:cNvSpPr>
            <a:spLocks noGrp="1"/>
          </p:cNvSpPr>
          <p:nvPr>
            <p:ph type="body" sz="quarter" idx="13"/>
          </p:nvPr>
        </p:nvSpPr>
        <p:spPr>
          <a:xfrm>
            <a:off x="12763500" y="4187952"/>
            <a:ext cx="7620000" cy="2857500"/>
          </a:xfrm>
          <a:prstGeom prst="rect">
            <a:avLst/>
          </a:prstGeom>
        </p:spPr>
        <p:txBody>
          <a:bodyPr/>
          <a:lstStyle>
            <a:lvl1pPr>
              <a:lnSpc>
                <a:spcPct val="100000"/>
              </a:lnSpc>
              <a:spcBef>
                <a:spcPts val="0"/>
              </a:spcBef>
              <a:defRPr b="0" i="0">
                <a:solidFill>
                  <a:schemeClr val="tx1"/>
                </a:solidFill>
                <a:latin typeface="IBM Plex Sans Light" panose="020B0403050203000203" pitchFamily="34" charset="0"/>
              </a:defRPr>
            </a:lvl1pPr>
            <a:lvl2pPr>
              <a:lnSpc>
                <a:spcPct val="100000"/>
              </a:lnSpc>
              <a:spcBef>
                <a:spcPts val="0"/>
              </a:spcBef>
              <a:defRPr b="0" i="0">
                <a:solidFill>
                  <a:schemeClr val="tx1"/>
                </a:solidFill>
                <a:latin typeface="IBM Plex Sans Light" panose="020B0403050203000203" pitchFamily="34" charset="0"/>
              </a:defRPr>
            </a:lvl2pPr>
            <a:lvl3pPr>
              <a:lnSpc>
                <a:spcPct val="100000"/>
              </a:lnSpc>
              <a:spcBef>
                <a:spcPts val="0"/>
              </a:spcBef>
              <a:defRPr b="0" i="0">
                <a:solidFill>
                  <a:schemeClr val="tx1"/>
                </a:solidFill>
                <a:latin typeface="IBM Plex Sans Light" panose="020B0403050203000203" pitchFamily="34" charset="0"/>
              </a:defRPr>
            </a:lvl3pPr>
            <a:lvl4pPr>
              <a:lnSpc>
                <a:spcPct val="100000"/>
              </a:lnSpc>
              <a:spcBef>
                <a:spcPts val="0"/>
              </a:spcBef>
              <a:defRPr b="0" i="0">
                <a:solidFill>
                  <a:schemeClr val="tx1"/>
                </a:solidFill>
                <a:latin typeface="IBM Plex Sans Light" panose="020B0403050203000203" pitchFamily="34" charset="0"/>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10">
            <a:extLst>
              <a:ext uri="{FF2B5EF4-FFF2-40B4-BE49-F238E27FC236}">
                <a16:creationId xmlns:a16="http://schemas.microsoft.com/office/drawing/2014/main" id="{BA1063D1-FD79-491C-791B-87858EA0CB85}"/>
              </a:ext>
            </a:extLst>
          </p:cNvPr>
          <p:cNvSpPr>
            <a:spLocks noGrp="1"/>
          </p:cNvSpPr>
          <p:nvPr>
            <p:ph type="body" sz="quarter" idx="14"/>
          </p:nvPr>
        </p:nvSpPr>
        <p:spPr>
          <a:xfrm>
            <a:off x="12763500" y="8403336"/>
            <a:ext cx="7620000" cy="2857500"/>
          </a:xfrm>
          <a:prstGeom prst="rect">
            <a:avLst/>
          </a:prstGeom>
        </p:spPr>
        <p:txBody>
          <a:bodyPr/>
          <a:lstStyle>
            <a:lvl1pPr>
              <a:lnSpc>
                <a:spcPct val="100000"/>
              </a:lnSpc>
              <a:spcBef>
                <a:spcPts val="0"/>
              </a:spcBef>
              <a:defRPr b="0" i="0">
                <a:solidFill>
                  <a:schemeClr val="tx1"/>
                </a:solidFill>
                <a:latin typeface="IBM Plex Sans Light" panose="020B0403050203000203" pitchFamily="34" charset="0"/>
              </a:defRPr>
            </a:lvl1pPr>
            <a:lvl2pPr>
              <a:lnSpc>
                <a:spcPct val="100000"/>
              </a:lnSpc>
              <a:spcBef>
                <a:spcPts val="0"/>
              </a:spcBef>
              <a:defRPr b="0" i="0">
                <a:solidFill>
                  <a:schemeClr val="tx1"/>
                </a:solidFill>
                <a:latin typeface="IBM Plex Sans Light" panose="020B0403050203000203" pitchFamily="34" charset="0"/>
              </a:defRPr>
            </a:lvl2pPr>
            <a:lvl3pPr>
              <a:lnSpc>
                <a:spcPct val="100000"/>
              </a:lnSpc>
              <a:spcBef>
                <a:spcPts val="0"/>
              </a:spcBef>
              <a:defRPr b="0" i="0">
                <a:solidFill>
                  <a:schemeClr val="tx1"/>
                </a:solidFill>
                <a:latin typeface="IBM Plex Sans Light" panose="020B0403050203000203" pitchFamily="34" charset="0"/>
              </a:defRPr>
            </a:lvl3pPr>
            <a:lvl4pPr>
              <a:lnSpc>
                <a:spcPct val="100000"/>
              </a:lnSpc>
              <a:spcBef>
                <a:spcPts val="0"/>
              </a:spcBef>
              <a:defRPr b="0" i="0">
                <a:solidFill>
                  <a:schemeClr val="tx1"/>
                </a:solidFill>
                <a:latin typeface="IBM Plex Sans Light" panose="020B0403050203000203" pitchFamily="34" charset="0"/>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8" name="Text Placeholder 17">
            <a:extLst>
              <a:ext uri="{FF2B5EF4-FFF2-40B4-BE49-F238E27FC236}">
                <a16:creationId xmlns:a16="http://schemas.microsoft.com/office/drawing/2014/main" id="{3516E6B1-7020-1EA5-CDD4-B1FC6CE2740C}"/>
              </a:ext>
            </a:extLst>
          </p:cNvPr>
          <p:cNvSpPr>
            <a:spLocks noGrp="1"/>
          </p:cNvSpPr>
          <p:nvPr>
            <p:ph type="body" sz="quarter" idx="16" hasCustomPrompt="1"/>
          </p:nvPr>
        </p:nvSpPr>
        <p:spPr>
          <a:xfrm>
            <a:off x="6667500" y="4187952"/>
            <a:ext cx="4951413" cy="2857506"/>
          </a:xfrm>
          <a:prstGeom prst="rect">
            <a:avLst/>
          </a:prstGeom>
        </p:spPr>
        <p:txBody>
          <a:bodyPr/>
          <a:lstStyle>
            <a:lvl1pPr>
              <a:lnSpc>
                <a:spcPct val="100000"/>
              </a:lnSpc>
              <a:defRPr sz="13000" b="0" i="0">
                <a:solidFill>
                  <a:schemeClr val="accent1"/>
                </a:solidFill>
                <a:latin typeface="IBM Plex Sans Light" panose="020B0403050203000203" pitchFamily="34" charset="0"/>
              </a:defRPr>
            </a:lvl1pPr>
          </a:lstStyle>
          <a:p>
            <a:r>
              <a:rPr lang="en-US"/>
              <a:t>00%</a:t>
            </a:r>
          </a:p>
        </p:txBody>
      </p:sp>
      <p:sp>
        <p:nvSpPr>
          <p:cNvPr id="20" name="Text Placeholder 19">
            <a:extLst>
              <a:ext uri="{FF2B5EF4-FFF2-40B4-BE49-F238E27FC236}">
                <a16:creationId xmlns:a16="http://schemas.microsoft.com/office/drawing/2014/main" id="{AC11D906-6DD0-910D-48BA-0C197C90AA45}"/>
              </a:ext>
            </a:extLst>
          </p:cNvPr>
          <p:cNvSpPr>
            <a:spLocks noGrp="1"/>
          </p:cNvSpPr>
          <p:nvPr>
            <p:ph type="body" sz="quarter" idx="17" hasCustomPrompt="1"/>
          </p:nvPr>
        </p:nvSpPr>
        <p:spPr>
          <a:xfrm>
            <a:off x="6667501" y="8403336"/>
            <a:ext cx="4951411" cy="2857506"/>
          </a:xfrm>
          <a:prstGeom prst="rect">
            <a:avLst/>
          </a:prstGeom>
        </p:spPr>
        <p:txBody>
          <a:bodyPr/>
          <a:lstStyle>
            <a:lvl1pPr>
              <a:lnSpc>
                <a:spcPct val="100000"/>
              </a:lnSpc>
              <a:defRPr sz="13000" b="0" i="0">
                <a:solidFill>
                  <a:schemeClr val="accent1"/>
                </a:solidFill>
                <a:latin typeface="IBM Plex Sans Light" panose="020B0403050203000203" pitchFamily="34" charset="0"/>
              </a:defRPr>
            </a:lvl1pPr>
          </a:lstStyle>
          <a:p>
            <a:r>
              <a:rPr lang="en-US"/>
              <a:t>00%</a:t>
            </a:r>
          </a:p>
        </p:txBody>
      </p:sp>
      <p:sp>
        <p:nvSpPr>
          <p:cNvPr id="6" name="Slide Number">
            <a:extLst>
              <a:ext uri="{FF2B5EF4-FFF2-40B4-BE49-F238E27FC236}">
                <a16:creationId xmlns:a16="http://schemas.microsoft.com/office/drawing/2014/main" id="{022EFDDC-A614-EFF6-CE30-E60F4DB9F755}"/>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
        <p:nvSpPr>
          <p:cNvPr id="3" name="Footer Placeholder 3">
            <a:extLst>
              <a:ext uri="{FF2B5EF4-FFF2-40B4-BE49-F238E27FC236}">
                <a16:creationId xmlns:a16="http://schemas.microsoft.com/office/drawing/2014/main" id="{75C67502-D618-DC10-9CCC-905693ABB58E}"/>
              </a:ext>
            </a:extLst>
          </p:cNvPr>
          <p:cNvSpPr>
            <a:spLocks noGrp="1"/>
          </p:cNvSpPr>
          <p:nvPr>
            <p:ph type="ftr" sz="quarter" idx="18"/>
          </p:nvPr>
        </p:nvSpPr>
        <p:spPr>
          <a:xfrm>
            <a:off x="568324" y="12804235"/>
            <a:ext cx="4956176" cy="381000"/>
          </a:xfrm>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spTree>
    <p:extLst>
      <p:ext uri="{BB962C8B-B14F-4D97-AF65-F5344CB8AC3E}">
        <p14:creationId xmlns:p14="http://schemas.microsoft.com/office/powerpoint/2010/main" val="4246714371"/>
      </p:ext>
    </p:extLst>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 4 columns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6072" y="385200"/>
            <a:ext cx="4949825" cy="1525588"/>
          </a:xfrm>
        </p:spPr>
        <p:txBody>
          <a:bodyPr/>
          <a:lstStyle>
            <a:lvl1pPr>
              <a:lnSpc>
                <a:spcPct val="100000"/>
              </a:lnSpc>
              <a:defRPr sz="6400" b="0" i="0">
                <a:solidFill>
                  <a:schemeClr val="tx2"/>
                </a:solidFill>
                <a:latin typeface="IBM Plex Sans Light" panose="020B0403050203000203" pitchFamily="34" charset="0"/>
              </a:defRPr>
            </a:lvl1pPr>
          </a:lstStyle>
          <a:p>
            <a:r>
              <a:rPr lang="en-US"/>
              <a:t>Click to edit Master title style</a:t>
            </a:r>
          </a:p>
        </p:txBody>
      </p:sp>
      <p:sp>
        <p:nvSpPr>
          <p:cNvPr id="6" name="Slide Number">
            <a:extLst>
              <a:ext uri="{FF2B5EF4-FFF2-40B4-BE49-F238E27FC236}">
                <a16:creationId xmlns:a16="http://schemas.microsoft.com/office/drawing/2014/main" id="{E78A9E4F-B41B-2A68-ED74-D619432AAB28}"/>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
        <p:nvSpPr>
          <p:cNvPr id="3" name="Footer Placeholder 3">
            <a:extLst>
              <a:ext uri="{FF2B5EF4-FFF2-40B4-BE49-F238E27FC236}">
                <a16:creationId xmlns:a16="http://schemas.microsoft.com/office/drawing/2014/main" id="{FBB77C83-5304-5E09-3590-D4337DA42A40}"/>
              </a:ext>
            </a:extLst>
          </p:cNvPr>
          <p:cNvSpPr>
            <a:spLocks noGrp="1"/>
          </p:cNvSpPr>
          <p:nvPr>
            <p:ph type="ftr" sz="quarter" idx="18"/>
          </p:nvPr>
        </p:nvSpPr>
        <p:spPr>
          <a:xfrm>
            <a:off x="568324" y="12804235"/>
            <a:ext cx="4956176" cy="381000"/>
          </a:xfrm>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sp>
        <p:nvSpPr>
          <p:cNvPr id="4" name="Text Placeholder 6">
            <a:extLst>
              <a:ext uri="{FF2B5EF4-FFF2-40B4-BE49-F238E27FC236}">
                <a16:creationId xmlns:a16="http://schemas.microsoft.com/office/drawing/2014/main" id="{B303799C-055C-81A5-3E36-D78912AA66DA}"/>
              </a:ext>
            </a:extLst>
          </p:cNvPr>
          <p:cNvSpPr>
            <a:spLocks noGrp="1"/>
          </p:cNvSpPr>
          <p:nvPr>
            <p:ph type="body" sz="quarter" idx="10"/>
          </p:nvPr>
        </p:nvSpPr>
        <p:spPr>
          <a:xfrm>
            <a:off x="6667500" y="3429000"/>
            <a:ext cx="4963923" cy="8572500"/>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6">
            <a:extLst>
              <a:ext uri="{FF2B5EF4-FFF2-40B4-BE49-F238E27FC236}">
                <a16:creationId xmlns:a16="http://schemas.microsoft.com/office/drawing/2014/main" id="{297B3A71-6FB0-4C14-4695-68801FBBBEA7}"/>
              </a:ext>
            </a:extLst>
          </p:cNvPr>
          <p:cNvSpPr>
            <a:spLocks noGrp="1"/>
          </p:cNvSpPr>
          <p:nvPr>
            <p:ph type="body" sz="quarter" idx="19"/>
          </p:nvPr>
        </p:nvSpPr>
        <p:spPr>
          <a:xfrm>
            <a:off x="720724" y="3429000"/>
            <a:ext cx="4963923" cy="8572500"/>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marL="3276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6">
            <a:extLst>
              <a:ext uri="{FF2B5EF4-FFF2-40B4-BE49-F238E27FC236}">
                <a16:creationId xmlns:a16="http://schemas.microsoft.com/office/drawing/2014/main" id="{5C1273EB-3A3E-B282-A619-1D6FB102B117}"/>
              </a:ext>
            </a:extLst>
          </p:cNvPr>
          <p:cNvSpPr>
            <a:spLocks noGrp="1"/>
          </p:cNvSpPr>
          <p:nvPr>
            <p:ph type="body" sz="quarter" idx="20"/>
          </p:nvPr>
        </p:nvSpPr>
        <p:spPr>
          <a:xfrm>
            <a:off x="12739220" y="3429001"/>
            <a:ext cx="4963923" cy="8572500"/>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6">
            <a:extLst>
              <a:ext uri="{FF2B5EF4-FFF2-40B4-BE49-F238E27FC236}">
                <a16:creationId xmlns:a16="http://schemas.microsoft.com/office/drawing/2014/main" id="{20367260-BF8E-C847-2296-4EAD779F010E}"/>
              </a:ext>
            </a:extLst>
          </p:cNvPr>
          <p:cNvSpPr>
            <a:spLocks noGrp="1"/>
          </p:cNvSpPr>
          <p:nvPr>
            <p:ph type="body" sz="quarter" idx="21"/>
          </p:nvPr>
        </p:nvSpPr>
        <p:spPr>
          <a:xfrm>
            <a:off x="18859500" y="3429001"/>
            <a:ext cx="4963923" cy="8572500"/>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489824739"/>
      </p:ext>
    </p:extLst>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4 columns, short divid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6072" y="385200"/>
            <a:ext cx="4949825" cy="1525588"/>
          </a:xfrm>
        </p:spPr>
        <p:txBody>
          <a:bodyPr/>
          <a:lstStyle>
            <a:lvl1pPr>
              <a:lnSpc>
                <a:spcPct val="100000"/>
              </a:lnSpc>
              <a:defRPr sz="6400" b="0" i="0">
                <a:solidFill>
                  <a:schemeClr val="tx2"/>
                </a:solidFill>
                <a:latin typeface="IBM Plex Sans Light" panose="020B0403050203000203" pitchFamily="34" charset="0"/>
              </a:defRPr>
            </a:lvl1pPr>
          </a:lstStyle>
          <a:p>
            <a:r>
              <a:rPr lang="en-US"/>
              <a:t>Click to edit Master title style</a:t>
            </a:r>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6667500" y="385200"/>
            <a:ext cx="4956175" cy="1525587"/>
          </a:xfrm>
          <a:prstGeom prst="rect">
            <a:avLst/>
          </a:prstGeom>
        </p:spPr>
        <p:txBody>
          <a:bodyPr/>
          <a:lstStyle>
            <a:lvl1pPr>
              <a:lnSpc>
                <a:spcPct val="100000"/>
              </a:lnSpc>
              <a:spcBef>
                <a:spcPts val="0"/>
              </a:spcBef>
              <a:defRPr sz="2000" b="0" i="0">
                <a:solidFill>
                  <a:schemeClr val="tx1"/>
                </a:solidFill>
                <a:latin typeface="IBM Plex Sans Light" panose="020B0403050203000203" pitchFamily="34" charset="0"/>
              </a:defRPr>
            </a:lvl1pPr>
            <a:lvl2pPr marL="182880" indent="-182880">
              <a:lnSpc>
                <a:spcPct val="100000"/>
              </a:lnSpc>
              <a:spcBef>
                <a:spcPts val="0"/>
              </a:spcBef>
              <a:defRPr sz="2000" b="0" i="0">
                <a:solidFill>
                  <a:schemeClr val="tx1"/>
                </a:solidFill>
                <a:latin typeface="IBM Plex Sans Light" panose="020B0403050203000203" pitchFamily="34" charset="0"/>
              </a:defRPr>
            </a:lvl2pPr>
            <a:lvl3pPr marL="365760" indent="-182880">
              <a:lnSpc>
                <a:spcPct val="100000"/>
              </a:lnSpc>
              <a:spcBef>
                <a:spcPts val="0"/>
              </a:spcBef>
              <a:defRPr sz="2000" b="0" i="0">
                <a:solidFill>
                  <a:schemeClr val="tx1"/>
                </a:solidFill>
                <a:latin typeface="IBM Plex Sans Light" panose="020B0403050203000203" pitchFamily="34" charset="0"/>
              </a:defRPr>
            </a:lvl3pPr>
            <a:lvl4pPr marL="548640" indent="-182880">
              <a:lnSpc>
                <a:spcPct val="100000"/>
              </a:lnSpc>
              <a:spcBef>
                <a:spcPts val="0"/>
              </a:spcBef>
              <a:defRPr sz="2000" b="0" i="0">
                <a:solidFill>
                  <a:schemeClr val="tx1"/>
                </a:solidFill>
                <a:latin typeface="IBM Plex Sans Light" panose="020B0403050203000203" pitchFamily="34" charset="0"/>
              </a:defRPr>
            </a:lvl4pPr>
            <a:lvl5pPr>
              <a:lnSpc>
                <a:spcPct val="110000"/>
              </a:lnSpc>
              <a:spcBef>
                <a:spcPts val="0"/>
              </a:spcBef>
              <a:defRPr sz="2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20" name="Straight Connector 19">
            <a:extLst>
              <a:ext uri="{FF2B5EF4-FFF2-40B4-BE49-F238E27FC236}">
                <a16:creationId xmlns:a16="http://schemas.microsoft.com/office/drawing/2014/main" id="{ABAB2974-AD95-0BF2-C41A-265AEF03B4F7}"/>
              </a:ext>
            </a:extLst>
          </p:cNvPr>
          <p:cNvCxnSpPr>
            <a:cxnSpLocks/>
          </p:cNvCxnSpPr>
          <p:nvPr userDrawn="1"/>
        </p:nvCxnSpPr>
        <p:spPr bwMode="auto">
          <a:xfrm>
            <a:off x="6096000" y="3429000"/>
            <a:ext cx="0" cy="857250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CDB8CB8D-C4DB-E357-4948-59CD6A18A9DC}"/>
              </a:ext>
            </a:extLst>
          </p:cNvPr>
          <p:cNvCxnSpPr/>
          <p:nvPr userDrawn="1"/>
        </p:nvCxnSpPr>
        <p:spPr bwMode="auto">
          <a:xfrm>
            <a:off x="12188952" y="3429000"/>
            <a:ext cx="0" cy="8577072"/>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8B5887E5-28C4-AA99-EBD5-E34B88F46F25}"/>
              </a:ext>
            </a:extLst>
          </p:cNvPr>
          <p:cNvCxnSpPr/>
          <p:nvPr userDrawn="1"/>
        </p:nvCxnSpPr>
        <p:spPr bwMode="auto">
          <a:xfrm>
            <a:off x="18288000" y="3429000"/>
            <a:ext cx="0" cy="8577072"/>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 name="Slide Number">
            <a:extLst>
              <a:ext uri="{FF2B5EF4-FFF2-40B4-BE49-F238E27FC236}">
                <a16:creationId xmlns:a16="http://schemas.microsoft.com/office/drawing/2014/main" id="{DB52D7E1-3828-A1B9-9239-637B1E2A5431}"/>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
        <p:nvSpPr>
          <p:cNvPr id="3" name="Footer Placeholder 3">
            <a:extLst>
              <a:ext uri="{FF2B5EF4-FFF2-40B4-BE49-F238E27FC236}">
                <a16:creationId xmlns:a16="http://schemas.microsoft.com/office/drawing/2014/main" id="{769EE7B3-BC6A-6676-8FA2-607F9B08DA3D}"/>
              </a:ext>
            </a:extLst>
          </p:cNvPr>
          <p:cNvSpPr>
            <a:spLocks noGrp="1"/>
          </p:cNvSpPr>
          <p:nvPr>
            <p:ph type="ftr" sz="quarter" idx="18"/>
          </p:nvPr>
        </p:nvSpPr>
        <p:spPr>
          <a:xfrm>
            <a:off x="568324" y="12804235"/>
            <a:ext cx="4956176" cy="381000"/>
          </a:xfrm>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sp>
        <p:nvSpPr>
          <p:cNvPr id="13" name="Text Placeholder 6">
            <a:extLst>
              <a:ext uri="{FF2B5EF4-FFF2-40B4-BE49-F238E27FC236}">
                <a16:creationId xmlns:a16="http://schemas.microsoft.com/office/drawing/2014/main" id="{4E03333F-C9F4-9C57-BAAE-A49EA523AFB5}"/>
              </a:ext>
            </a:extLst>
          </p:cNvPr>
          <p:cNvSpPr>
            <a:spLocks noGrp="1"/>
          </p:cNvSpPr>
          <p:nvPr>
            <p:ph type="body" sz="quarter" idx="10"/>
          </p:nvPr>
        </p:nvSpPr>
        <p:spPr>
          <a:xfrm>
            <a:off x="6667500" y="3429000"/>
            <a:ext cx="4963923" cy="8572500"/>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ext Placeholder 6">
            <a:extLst>
              <a:ext uri="{FF2B5EF4-FFF2-40B4-BE49-F238E27FC236}">
                <a16:creationId xmlns:a16="http://schemas.microsoft.com/office/drawing/2014/main" id="{CF3321C6-7CF8-EF30-4736-48A201B09471}"/>
              </a:ext>
            </a:extLst>
          </p:cNvPr>
          <p:cNvSpPr>
            <a:spLocks noGrp="1"/>
          </p:cNvSpPr>
          <p:nvPr>
            <p:ph type="body" sz="quarter" idx="19"/>
          </p:nvPr>
        </p:nvSpPr>
        <p:spPr>
          <a:xfrm>
            <a:off x="720724" y="3429000"/>
            <a:ext cx="4963923" cy="8572500"/>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Text Placeholder 6">
            <a:extLst>
              <a:ext uri="{FF2B5EF4-FFF2-40B4-BE49-F238E27FC236}">
                <a16:creationId xmlns:a16="http://schemas.microsoft.com/office/drawing/2014/main" id="{AC67FA0E-EA85-0950-FCC7-3F6BF1A74144}"/>
              </a:ext>
            </a:extLst>
          </p:cNvPr>
          <p:cNvSpPr>
            <a:spLocks noGrp="1"/>
          </p:cNvSpPr>
          <p:nvPr>
            <p:ph type="body" sz="quarter" idx="20"/>
          </p:nvPr>
        </p:nvSpPr>
        <p:spPr>
          <a:xfrm>
            <a:off x="12739220" y="3429001"/>
            <a:ext cx="4963923" cy="8572500"/>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7" name="Text Placeholder 6">
            <a:extLst>
              <a:ext uri="{FF2B5EF4-FFF2-40B4-BE49-F238E27FC236}">
                <a16:creationId xmlns:a16="http://schemas.microsoft.com/office/drawing/2014/main" id="{0EE67605-D889-6D38-2F1B-DF58E809AC59}"/>
              </a:ext>
            </a:extLst>
          </p:cNvPr>
          <p:cNvSpPr>
            <a:spLocks noGrp="1"/>
          </p:cNvSpPr>
          <p:nvPr>
            <p:ph type="body" sz="quarter" idx="21"/>
          </p:nvPr>
        </p:nvSpPr>
        <p:spPr>
          <a:xfrm>
            <a:off x="18859500" y="3429001"/>
            <a:ext cx="4963923" cy="8572500"/>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968101574"/>
      </p:ext>
    </p:extLst>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4 columns, dividers, headlin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6072" y="385200"/>
            <a:ext cx="4949825" cy="1525588"/>
          </a:xfrm>
        </p:spPr>
        <p:txBody>
          <a:bodyPr/>
          <a:lstStyle>
            <a:lvl1pPr>
              <a:lnSpc>
                <a:spcPct val="100000"/>
              </a:lnSpc>
              <a:defRPr sz="6400" b="0" i="0">
                <a:solidFill>
                  <a:schemeClr val="tx2"/>
                </a:solidFill>
                <a:latin typeface="IBM Plex Sans Light" panose="020B0403050203000203" pitchFamily="34" charset="0"/>
              </a:defRPr>
            </a:lvl1pPr>
          </a:lstStyle>
          <a:p>
            <a:r>
              <a:rPr lang="en-US"/>
              <a:t>Click to edit Master title style</a:t>
            </a:r>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6667500" y="576072"/>
            <a:ext cx="4956175" cy="1525587"/>
          </a:xfrm>
          <a:prstGeom prst="rect">
            <a:avLst/>
          </a:prstGeom>
        </p:spPr>
        <p:txBody>
          <a:bodyPr/>
          <a:lstStyle>
            <a:lvl1pPr>
              <a:lnSpc>
                <a:spcPct val="100000"/>
              </a:lnSpc>
              <a:spcBef>
                <a:spcPts val="0"/>
              </a:spcBef>
              <a:defRPr sz="4400" b="0" i="0">
                <a:solidFill>
                  <a:schemeClr val="tx1"/>
                </a:solidFill>
                <a:latin typeface="IBM Plex Sans Light" panose="020B0403050203000203" pitchFamily="34" charset="0"/>
              </a:defRPr>
            </a:lvl1pPr>
            <a:lvl2pPr marL="256032" indent="-256032">
              <a:lnSpc>
                <a:spcPct val="100000"/>
              </a:lnSpc>
              <a:spcBef>
                <a:spcPts val="0"/>
              </a:spcBef>
              <a:defRPr sz="4400" b="0" i="0">
                <a:solidFill>
                  <a:schemeClr val="tx1"/>
                </a:solidFill>
                <a:latin typeface="IBM Plex Sans Light" panose="020B0403050203000203" pitchFamily="34" charset="0"/>
              </a:defRPr>
            </a:lvl2pPr>
            <a:lvl3pPr marL="512064" indent="-256032">
              <a:lnSpc>
                <a:spcPct val="100000"/>
              </a:lnSpc>
              <a:spcBef>
                <a:spcPts val="0"/>
              </a:spcBef>
              <a:defRPr sz="4400" b="0" i="0">
                <a:solidFill>
                  <a:schemeClr val="tx1"/>
                </a:solidFill>
                <a:latin typeface="IBM Plex Sans Light" panose="020B0403050203000203" pitchFamily="34" charset="0"/>
              </a:defRPr>
            </a:lvl3pPr>
            <a:lvl4pPr marL="768096" indent="-256032">
              <a:lnSpc>
                <a:spcPct val="100000"/>
              </a:lnSpc>
              <a:spcBef>
                <a:spcPts val="0"/>
              </a:spcBef>
              <a:defRPr sz="4400" b="0" i="0">
                <a:solidFill>
                  <a:schemeClr val="tx1"/>
                </a:solidFill>
                <a:latin typeface="IBM Plex Sans Light" panose="020B0403050203000203" pitchFamily="34" charset="0"/>
              </a:defRPr>
            </a:lvl4pPr>
            <a:lvl5pPr>
              <a:lnSpc>
                <a:spcPct val="110000"/>
              </a:lnSpc>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12763500" y="576072"/>
            <a:ext cx="4953000" cy="1525587"/>
          </a:xfrm>
          <a:prstGeom prst="rect">
            <a:avLst/>
          </a:prstGeom>
        </p:spPr>
        <p:txBody>
          <a:bodyPr/>
          <a:lstStyle>
            <a:lvl1pPr>
              <a:lnSpc>
                <a:spcPct val="100000"/>
              </a:lnSpc>
              <a:spcBef>
                <a:spcPts val="0"/>
              </a:spcBef>
              <a:defRPr sz="4400" b="0" i="0">
                <a:solidFill>
                  <a:schemeClr val="tx1"/>
                </a:solidFill>
                <a:latin typeface="IBM Plex Sans Light" panose="020B0403050203000203" pitchFamily="34" charset="0"/>
              </a:defRPr>
            </a:lvl1pPr>
            <a:lvl2pPr marL="256032" indent="-256032">
              <a:lnSpc>
                <a:spcPct val="100000"/>
              </a:lnSpc>
              <a:spcBef>
                <a:spcPts val="0"/>
              </a:spcBef>
              <a:defRPr sz="4400" b="0" i="0">
                <a:solidFill>
                  <a:schemeClr val="tx1"/>
                </a:solidFill>
                <a:latin typeface="IBM Plex Sans Light" panose="020B0403050203000203" pitchFamily="34" charset="0"/>
              </a:defRPr>
            </a:lvl2pPr>
            <a:lvl3pPr marL="512064" indent="-256032">
              <a:lnSpc>
                <a:spcPct val="100000"/>
              </a:lnSpc>
              <a:spcBef>
                <a:spcPts val="0"/>
              </a:spcBef>
              <a:defRPr sz="4400" b="0" i="0">
                <a:solidFill>
                  <a:schemeClr val="tx1"/>
                </a:solidFill>
                <a:latin typeface="IBM Plex Sans Light" panose="020B0403050203000203" pitchFamily="34" charset="0"/>
              </a:defRPr>
            </a:lvl3pPr>
            <a:lvl4pPr marL="768096" indent="-256032">
              <a:lnSpc>
                <a:spcPct val="100000"/>
              </a:lnSpc>
              <a:spcBef>
                <a:spcPts val="0"/>
              </a:spcBef>
              <a:defRPr sz="4400" b="0" i="0">
                <a:solidFill>
                  <a:schemeClr val="tx1"/>
                </a:solidFill>
                <a:latin typeface="IBM Plex Sans Light" panose="020B0403050203000203" pitchFamily="34" charset="0"/>
              </a:defRPr>
            </a:lvl4pPr>
            <a:lvl5pPr>
              <a:lnSpc>
                <a:spcPct val="110000"/>
              </a:lnSpc>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18859500" y="576072"/>
            <a:ext cx="4959350" cy="1525587"/>
          </a:xfrm>
          <a:prstGeom prst="rect">
            <a:avLst/>
          </a:prstGeom>
        </p:spPr>
        <p:txBody>
          <a:bodyPr/>
          <a:lstStyle>
            <a:lvl1pPr>
              <a:lnSpc>
                <a:spcPct val="100000"/>
              </a:lnSpc>
              <a:spcBef>
                <a:spcPts val="0"/>
              </a:spcBef>
              <a:defRPr sz="4400" b="0" i="0">
                <a:solidFill>
                  <a:schemeClr val="tx1"/>
                </a:solidFill>
                <a:latin typeface="IBM Plex Sans Light" panose="020B0403050203000203" pitchFamily="34" charset="0"/>
              </a:defRPr>
            </a:lvl1pPr>
            <a:lvl2pPr marL="256032" indent="-256032">
              <a:lnSpc>
                <a:spcPct val="100000"/>
              </a:lnSpc>
              <a:spcBef>
                <a:spcPts val="0"/>
              </a:spcBef>
              <a:defRPr sz="4400" b="0" i="0">
                <a:solidFill>
                  <a:schemeClr val="tx1"/>
                </a:solidFill>
                <a:latin typeface="IBM Plex Sans Light" panose="020B0403050203000203" pitchFamily="34" charset="0"/>
              </a:defRPr>
            </a:lvl2pPr>
            <a:lvl3pPr marL="512064" indent="-256032">
              <a:lnSpc>
                <a:spcPct val="100000"/>
              </a:lnSpc>
              <a:spcBef>
                <a:spcPts val="0"/>
              </a:spcBef>
              <a:defRPr sz="4400" b="0" i="0">
                <a:solidFill>
                  <a:schemeClr val="tx1"/>
                </a:solidFill>
                <a:latin typeface="IBM Plex Sans Light" panose="020B0403050203000203" pitchFamily="34" charset="0"/>
              </a:defRPr>
            </a:lvl3pPr>
            <a:lvl4pPr marL="768096" indent="-256032">
              <a:lnSpc>
                <a:spcPct val="100000"/>
              </a:lnSpc>
              <a:spcBef>
                <a:spcPts val="0"/>
              </a:spcBef>
              <a:defRPr sz="4400" b="0" i="0">
                <a:solidFill>
                  <a:schemeClr val="tx1"/>
                </a:solidFill>
                <a:latin typeface="IBM Plex Sans Light" panose="020B0403050203000203" pitchFamily="34" charset="0"/>
              </a:defRPr>
            </a:lvl4pPr>
            <a:lvl5pPr>
              <a:lnSpc>
                <a:spcPct val="110000"/>
              </a:lnSpc>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4" name="Straight Connector 13">
            <a:extLst>
              <a:ext uri="{FF2B5EF4-FFF2-40B4-BE49-F238E27FC236}">
                <a16:creationId xmlns:a16="http://schemas.microsoft.com/office/drawing/2014/main" id="{C6EB28FF-C21F-A83D-2D19-2242B76C6B09}"/>
              </a:ext>
            </a:extLst>
          </p:cNvPr>
          <p:cNvCxnSpPr/>
          <p:nvPr userDrawn="1"/>
        </p:nvCxnSpPr>
        <p:spPr bwMode="auto">
          <a:xfrm>
            <a:off x="6096000" y="569913"/>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3D7A0E74-695D-C6F5-07CD-01209D58A70A}"/>
              </a:ext>
            </a:extLst>
          </p:cNvPr>
          <p:cNvCxnSpPr/>
          <p:nvPr userDrawn="1"/>
        </p:nvCxnSpPr>
        <p:spPr bwMode="auto">
          <a:xfrm>
            <a:off x="12188952" y="566928"/>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19E1AC9A-B000-435B-E4BC-54B09FB7957C}"/>
              </a:ext>
            </a:extLst>
          </p:cNvPr>
          <p:cNvCxnSpPr/>
          <p:nvPr userDrawn="1"/>
        </p:nvCxnSpPr>
        <p:spPr bwMode="auto">
          <a:xfrm>
            <a:off x="18288000" y="569913"/>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 name="Slide Number">
            <a:extLst>
              <a:ext uri="{FF2B5EF4-FFF2-40B4-BE49-F238E27FC236}">
                <a16:creationId xmlns:a16="http://schemas.microsoft.com/office/drawing/2014/main" id="{B96005D4-0874-989F-217D-8A2592F81D57}"/>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
        <p:nvSpPr>
          <p:cNvPr id="3" name="Footer Placeholder 3">
            <a:extLst>
              <a:ext uri="{FF2B5EF4-FFF2-40B4-BE49-F238E27FC236}">
                <a16:creationId xmlns:a16="http://schemas.microsoft.com/office/drawing/2014/main" id="{E3F3A850-F28F-F30E-5505-EA11791B052B}"/>
              </a:ext>
            </a:extLst>
          </p:cNvPr>
          <p:cNvSpPr>
            <a:spLocks noGrp="1"/>
          </p:cNvSpPr>
          <p:nvPr>
            <p:ph type="ftr" sz="quarter" idx="18"/>
          </p:nvPr>
        </p:nvSpPr>
        <p:spPr>
          <a:xfrm>
            <a:off x="568324" y="12804235"/>
            <a:ext cx="4956176" cy="381000"/>
          </a:xfrm>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sp>
        <p:nvSpPr>
          <p:cNvPr id="16" name="Text Placeholder 6">
            <a:extLst>
              <a:ext uri="{FF2B5EF4-FFF2-40B4-BE49-F238E27FC236}">
                <a16:creationId xmlns:a16="http://schemas.microsoft.com/office/drawing/2014/main" id="{F4F49B39-EB32-770F-5644-D3D938710775}"/>
              </a:ext>
            </a:extLst>
          </p:cNvPr>
          <p:cNvSpPr>
            <a:spLocks noGrp="1"/>
          </p:cNvSpPr>
          <p:nvPr>
            <p:ph type="body" sz="quarter" idx="10"/>
          </p:nvPr>
        </p:nvSpPr>
        <p:spPr>
          <a:xfrm>
            <a:off x="6667500" y="3429000"/>
            <a:ext cx="4963923" cy="8572500"/>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0" name="Text Placeholder 6">
            <a:extLst>
              <a:ext uri="{FF2B5EF4-FFF2-40B4-BE49-F238E27FC236}">
                <a16:creationId xmlns:a16="http://schemas.microsoft.com/office/drawing/2014/main" id="{5D25B5E4-5513-DB6F-04BF-4A2A85E85763}"/>
              </a:ext>
            </a:extLst>
          </p:cNvPr>
          <p:cNvSpPr>
            <a:spLocks noGrp="1"/>
          </p:cNvSpPr>
          <p:nvPr>
            <p:ph type="body" sz="quarter" idx="20"/>
          </p:nvPr>
        </p:nvSpPr>
        <p:spPr>
          <a:xfrm>
            <a:off x="12739220" y="3429001"/>
            <a:ext cx="4963923" cy="8572500"/>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Text Placeholder 6">
            <a:extLst>
              <a:ext uri="{FF2B5EF4-FFF2-40B4-BE49-F238E27FC236}">
                <a16:creationId xmlns:a16="http://schemas.microsoft.com/office/drawing/2014/main" id="{EC86775E-92B8-3897-2210-2993F34BA628}"/>
              </a:ext>
            </a:extLst>
          </p:cNvPr>
          <p:cNvSpPr>
            <a:spLocks noGrp="1"/>
          </p:cNvSpPr>
          <p:nvPr>
            <p:ph type="body" sz="quarter" idx="21"/>
          </p:nvPr>
        </p:nvSpPr>
        <p:spPr>
          <a:xfrm>
            <a:off x="18859500" y="3429001"/>
            <a:ext cx="4963923" cy="8572500"/>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032234183"/>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4 columns, dividers, pictogram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34332-B5B5-4358-3C72-8B35F374A887}"/>
              </a:ext>
            </a:extLst>
          </p:cNvPr>
          <p:cNvSpPr>
            <a:spLocks noGrp="1"/>
          </p:cNvSpPr>
          <p:nvPr>
            <p:ph type="title"/>
          </p:nvPr>
        </p:nvSpPr>
        <p:spPr>
          <a:xfrm>
            <a:off x="576072" y="385200"/>
            <a:ext cx="4949825" cy="2097087"/>
          </a:xfrm>
        </p:spPr>
        <p:txBody>
          <a:bodyPr/>
          <a:lstStyle>
            <a:lvl1pPr>
              <a:lnSpc>
                <a:spcPct val="100000"/>
              </a:lnSpc>
              <a:defRPr sz="2800" b="0" i="0">
                <a:solidFill>
                  <a:schemeClr val="tx2"/>
                </a:solidFill>
                <a:latin typeface="IBM Plex Sans Light" panose="020B0403050203000203" pitchFamily="34" charset="0"/>
              </a:defRPr>
            </a:lvl1pPr>
          </a:lstStyle>
          <a:p>
            <a:r>
              <a:rPr lang="en-US"/>
              <a:t>Click to edit Master title style</a:t>
            </a:r>
          </a:p>
        </p:txBody>
      </p:sp>
      <p:sp>
        <p:nvSpPr>
          <p:cNvPr id="5" name="Text Placeholder 4">
            <a:extLst>
              <a:ext uri="{FF2B5EF4-FFF2-40B4-BE49-F238E27FC236}">
                <a16:creationId xmlns:a16="http://schemas.microsoft.com/office/drawing/2014/main" id="{A59C4772-2960-241E-274D-18A4B5568DAB}"/>
              </a:ext>
            </a:extLst>
          </p:cNvPr>
          <p:cNvSpPr>
            <a:spLocks noGrp="1"/>
          </p:cNvSpPr>
          <p:nvPr>
            <p:ph type="body" sz="quarter" idx="11"/>
          </p:nvPr>
        </p:nvSpPr>
        <p:spPr>
          <a:xfrm>
            <a:off x="576072" y="3429000"/>
            <a:ext cx="4956175" cy="4000500"/>
          </a:xfrm>
          <a:prstGeom prst="rect">
            <a:avLst/>
          </a:prstGeom>
        </p:spPr>
        <p:txBody>
          <a:bodyPr/>
          <a:lstStyle>
            <a:lvl1pPr>
              <a:lnSpc>
                <a:spcPct val="100000"/>
              </a:lnSpc>
              <a:spcBef>
                <a:spcPts val="0"/>
              </a:spcBef>
              <a:defRPr sz="6400" b="0" i="0">
                <a:solidFill>
                  <a:schemeClr val="tx1"/>
                </a:solidFill>
                <a:latin typeface="IBM Plex Sans Light" panose="020B0403050203000203" pitchFamily="34" charset="0"/>
              </a:defRPr>
            </a:lvl1pPr>
          </a:lstStyle>
          <a:p>
            <a:pPr lvl="0"/>
            <a:r>
              <a:rPr lang="en-US"/>
              <a:t>Click to edit Master text styles</a:t>
            </a:r>
          </a:p>
        </p:txBody>
      </p:sp>
      <p:sp>
        <p:nvSpPr>
          <p:cNvPr id="14" name="Picture Placeholder 13">
            <a:extLst>
              <a:ext uri="{FF2B5EF4-FFF2-40B4-BE49-F238E27FC236}">
                <a16:creationId xmlns:a16="http://schemas.microsoft.com/office/drawing/2014/main" id="{637C5D5A-A533-DB2D-8BBE-C9DAA013CA01}"/>
              </a:ext>
            </a:extLst>
          </p:cNvPr>
          <p:cNvSpPr>
            <a:spLocks noGrp="1"/>
          </p:cNvSpPr>
          <p:nvPr>
            <p:ph type="pic" sz="quarter" idx="15" hasCustomPrompt="1"/>
          </p:nvPr>
        </p:nvSpPr>
        <p:spPr>
          <a:xfrm>
            <a:off x="6667500" y="576072"/>
            <a:ext cx="1216152" cy="1216152"/>
          </a:xfrm>
          <a:prstGeom prst="rect">
            <a:avLst/>
          </a:prstGeom>
        </p:spPr>
        <p:txBody>
          <a:bodyPr anchor="ctr"/>
          <a:lstStyle>
            <a:lvl1pPr algn="ctr">
              <a:defRPr sz="1600" b="0" i="0">
                <a:solidFill>
                  <a:schemeClr val="tx1"/>
                </a:solidFill>
                <a:latin typeface="IBM Plex Sans Light" panose="020B0403050203000203" pitchFamily="34" charset="0"/>
              </a:defRPr>
            </a:lvl1pPr>
          </a:lstStyle>
          <a:p>
            <a:r>
              <a:rPr lang="en-US"/>
              <a:t>Pictogram</a:t>
            </a:r>
          </a:p>
        </p:txBody>
      </p:sp>
      <p:sp>
        <p:nvSpPr>
          <p:cNvPr id="15" name="Picture Placeholder 13">
            <a:extLst>
              <a:ext uri="{FF2B5EF4-FFF2-40B4-BE49-F238E27FC236}">
                <a16:creationId xmlns:a16="http://schemas.microsoft.com/office/drawing/2014/main" id="{81413BEF-DDD1-548F-409B-224DE030B67E}"/>
              </a:ext>
            </a:extLst>
          </p:cNvPr>
          <p:cNvSpPr>
            <a:spLocks noGrp="1"/>
          </p:cNvSpPr>
          <p:nvPr>
            <p:ph type="pic" sz="quarter" idx="16" hasCustomPrompt="1"/>
          </p:nvPr>
        </p:nvSpPr>
        <p:spPr>
          <a:xfrm>
            <a:off x="12776353" y="576072"/>
            <a:ext cx="1216152" cy="1216152"/>
          </a:xfrm>
          <a:prstGeom prst="rect">
            <a:avLst/>
          </a:prstGeom>
        </p:spPr>
        <p:txBody>
          <a:bodyPr anchor="ctr"/>
          <a:lstStyle>
            <a:lvl1pPr algn="ctr">
              <a:defRPr sz="1600" b="0" i="0">
                <a:solidFill>
                  <a:schemeClr val="tx1"/>
                </a:solidFill>
                <a:latin typeface="IBM Plex Sans Light" panose="020B0403050203000203" pitchFamily="34" charset="0"/>
              </a:defRPr>
            </a:lvl1pPr>
          </a:lstStyle>
          <a:p>
            <a:r>
              <a:rPr lang="en-US"/>
              <a:t>Pictogram</a:t>
            </a:r>
          </a:p>
        </p:txBody>
      </p:sp>
      <p:sp>
        <p:nvSpPr>
          <p:cNvPr id="16" name="Picture Placeholder 13">
            <a:extLst>
              <a:ext uri="{FF2B5EF4-FFF2-40B4-BE49-F238E27FC236}">
                <a16:creationId xmlns:a16="http://schemas.microsoft.com/office/drawing/2014/main" id="{B37C3DBB-1177-5FC6-7F7F-E6C5931C9620}"/>
              </a:ext>
            </a:extLst>
          </p:cNvPr>
          <p:cNvSpPr>
            <a:spLocks noGrp="1"/>
          </p:cNvSpPr>
          <p:nvPr>
            <p:ph type="pic" sz="quarter" idx="17" hasCustomPrompt="1"/>
          </p:nvPr>
        </p:nvSpPr>
        <p:spPr>
          <a:xfrm>
            <a:off x="18859500" y="576072"/>
            <a:ext cx="1216152" cy="1216152"/>
          </a:xfrm>
          <a:prstGeom prst="rect">
            <a:avLst/>
          </a:prstGeom>
        </p:spPr>
        <p:txBody>
          <a:bodyPr anchor="ctr"/>
          <a:lstStyle>
            <a:lvl1pPr algn="ctr">
              <a:defRPr sz="1600" b="0" i="0">
                <a:solidFill>
                  <a:schemeClr val="tx1"/>
                </a:solidFill>
                <a:latin typeface="IBM Plex Sans Light" panose="020B0403050203000203" pitchFamily="34" charset="0"/>
              </a:defRPr>
            </a:lvl1pPr>
          </a:lstStyle>
          <a:p>
            <a:r>
              <a:rPr lang="en-US"/>
              <a:t>Pictogram</a:t>
            </a:r>
          </a:p>
        </p:txBody>
      </p:sp>
      <p:sp>
        <p:nvSpPr>
          <p:cNvPr id="4" name="Footer Placeholder 3">
            <a:extLst>
              <a:ext uri="{FF2B5EF4-FFF2-40B4-BE49-F238E27FC236}">
                <a16:creationId xmlns:a16="http://schemas.microsoft.com/office/drawing/2014/main" id="{ACE782CF-665F-3C56-698C-16112EB19B2F}"/>
              </a:ext>
            </a:extLst>
          </p:cNvPr>
          <p:cNvSpPr>
            <a:spLocks noGrp="1"/>
          </p:cNvSpPr>
          <p:nvPr>
            <p:ph type="ftr" sz="quarter" idx="18"/>
          </p:nvPr>
        </p:nvSpPr>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cxnSp>
        <p:nvCxnSpPr>
          <p:cNvPr id="17" name="Straight Connector 16">
            <a:extLst>
              <a:ext uri="{FF2B5EF4-FFF2-40B4-BE49-F238E27FC236}">
                <a16:creationId xmlns:a16="http://schemas.microsoft.com/office/drawing/2014/main" id="{4D695107-5427-4D2D-F88F-89BA74127CBF}"/>
              </a:ext>
            </a:extLst>
          </p:cNvPr>
          <p:cNvCxnSpPr/>
          <p:nvPr userDrawn="1"/>
        </p:nvCxnSpPr>
        <p:spPr bwMode="auto">
          <a:xfrm>
            <a:off x="6096000" y="569913"/>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43B07B4A-5DB5-8126-EA79-502787053E82}"/>
              </a:ext>
            </a:extLst>
          </p:cNvPr>
          <p:cNvCxnSpPr/>
          <p:nvPr userDrawn="1"/>
        </p:nvCxnSpPr>
        <p:spPr bwMode="auto">
          <a:xfrm>
            <a:off x="12188952" y="566928"/>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4D829559-0A72-8826-E06A-C6CCD39750A4}"/>
              </a:ext>
            </a:extLst>
          </p:cNvPr>
          <p:cNvCxnSpPr/>
          <p:nvPr userDrawn="1"/>
        </p:nvCxnSpPr>
        <p:spPr bwMode="auto">
          <a:xfrm>
            <a:off x="18288000" y="569913"/>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6" name="Slide Number">
            <a:extLst>
              <a:ext uri="{FF2B5EF4-FFF2-40B4-BE49-F238E27FC236}">
                <a16:creationId xmlns:a16="http://schemas.microsoft.com/office/drawing/2014/main" id="{D2A45AB7-102C-FBDF-94FD-99783B6A5A18}"/>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
        <p:nvSpPr>
          <p:cNvPr id="13" name="Text Placeholder 6">
            <a:extLst>
              <a:ext uri="{FF2B5EF4-FFF2-40B4-BE49-F238E27FC236}">
                <a16:creationId xmlns:a16="http://schemas.microsoft.com/office/drawing/2014/main" id="{DCEA9C7F-1CB2-B0B0-AE4C-171B0AFC6E26}"/>
              </a:ext>
            </a:extLst>
          </p:cNvPr>
          <p:cNvSpPr>
            <a:spLocks noGrp="1"/>
          </p:cNvSpPr>
          <p:nvPr>
            <p:ph type="body" sz="quarter" idx="10"/>
          </p:nvPr>
        </p:nvSpPr>
        <p:spPr>
          <a:xfrm>
            <a:off x="6667500" y="3429000"/>
            <a:ext cx="4963923" cy="8572500"/>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Text Placeholder 6">
            <a:extLst>
              <a:ext uri="{FF2B5EF4-FFF2-40B4-BE49-F238E27FC236}">
                <a16:creationId xmlns:a16="http://schemas.microsoft.com/office/drawing/2014/main" id="{2F4D72D8-0638-1E42-6480-21D9CF7A440E}"/>
              </a:ext>
            </a:extLst>
          </p:cNvPr>
          <p:cNvSpPr>
            <a:spLocks noGrp="1"/>
          </p:cNvSpPr>
          <p:nvPr>
            <p:ph type="body" sz="quarter" idx="20"/>
          </p:nvPr>
        </p:nvSpPr>
        <p:spPr>
          <a:xfrm>
            <a:off x="12739220" y="3429001"/>
            <a:ext cx="4963923" cy="8572500"/>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2" name="Text Placeholder 6">
            <a:extLst>
              <a:ext uri="{FF2B5EF4-FFF2-40B4-BE49-F238E27FC236}">
                <a16:creationId xmlns:a16="http://schemas.microsoft.com/office/drawing/2014/main" id="{D6DDCC2C-4DA8-F28F-9BBF-ACD120C05B48}"/>
              </a:ext>
            </a:extLst>
          </p:cNvPr>
          <p:cNvSpPr>
            <a:spLocks noGrp="1"/>
          </p:cNvSpPr>
          <p:nvPr>
            <p:ph type="body" sz="quarter" idx="21"/>
          </p:nvPr>
        </p:nvSpPr>
        <p:spPr>
          <a:xfrm>
            <a:off x="18859500" y="3429001"/>
            <a:ext cx="4963923" cy="8572500"/>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198770675"/>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ext, 1 wide column, divi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6072" y="384048"/>
            <a:ext cx="4949825" cy="1141412"/>
          </a:xfrm>
        </p:spPr>
        <p:txBody>
          <a:bodyPr/>
          <a:lstStyle>
            <a:lvl1pPr>
              <a:lnSpc>
                <a:spcPct val="100000"/>
              </a:lnSpc>
              <a:defRPr sz="6400" b="0" i="0">
                <a:solidFill>
                  <a:schemeClr val="tx2"/>
                </a:solidFill>
                <a:latin typeface="IBM Plex Sans Light" panose="020B0403050203000203" pitchFamily="34" charset="0"/>
              </a:defRPr>
            </a:lvl1pPr>
          </a:lstStyle>
          <a:p>
            <a:r>
              <a:rPr lang="en-US"/>
              <a:t>Click to edit Master title style</a:t>
            </a:r>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6665976" y="384048"/>
            <a:ext cx="4956175" cy="1141412"/>
          </a:xfrm>
          <a:prstGeom prst="rect">
            <a:avLst/>
          </a:prstGeom>
        </p:spPr>
        <p:txBody>
          <a:bodyPr/>
          <a:lstStyle>
            <a:lvl1pPr>
              <a:lnSpc>
                <a:spcPct val="100000"/>
              </a:lnSpc>
              <a:spcBef>
                <a:spcPts val="0"/>
              </a:spcBef>
              <a:defRPr sz="6400" b="0" i="0">
                <a:solidFill>
                  <a:schemeClr val="tx2"/>
                </a:solidFill>
                <a:latin typeface="IBM Plex Sans Light" panose="020B0403050203000203" pitchFamily="34" charset="0"/>
              </a:defRPr>
            </a:lvl1pPr>
            <a:lvl2pPr>
              <a:spcBef>
                <a:spcPts val="0"/>
              </a:spcBef>
              <a:defRPr sz="2800"/>
            </a:lvl2pPr>
            <a:lvl3pPr>
              <a:spcBef>
                <a:spcPts val="0"/>
              </a:spcBef>
              <a:defRPr sz="2800"/>
            </a:lvl3pPr>
            <a:lvl4pPr>
              <a:spcBef>
                <a:spcPts val="0"/>
              </a:spcBef>
              <a:defRPr sz="2800"/>
            </a:lvl4pPr>
            <a:lvl5pPr>
              <a:spcBef>
                <a:spcPts val="0"/>
              </a:spcBef>
              <a:defRPr sz="2800"/>
            </a:lvl5pPr>
          </a:lstStyle>
          <a:p>
            <a:pPr lvl="0"/>
            <a:r>
              <a:rPr lang="en-US"/>
              <a:t>Click to edit Master text styles</a:t>
            </a:r>
          </a:p>
        </p:txBody>
      </p:sp>
      <p:sp>
        <p:nvSpPr>
          <p:cNvPr id="4" name="Footer Placeholder 3">
            <a:extLst>
              <a:ext uri="{FF2B5EF4-FFF2-40B4-BE49-F238E27FC236}">
                <a16:creationId xmlns:a16="http://schemas.microsoft.com/office/drawing/2014/main" id="{BA03B922-FA59-5165-48BF-0B57DFD66348}"/>
              </a:ext>
            </a:extLst>
          </p:cNvPr>
          <p:cNvSpPr>
            <a:spLocks noGrp="1"/>
          </p:cNvSpPr>
          <p:nvPr>
            <p:ph type="ftr" sz="quarter" idx="16"/>
          </p:nvPr>
        </p:nvSpPr>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sp>
        <p:nvSpPr>
          <p:cNvPr id="5" name="Slide Number">
            <a:extLst>
              <a:ext uri="{FF2B5EF4-FFF2-40B4-BE49-F238E27FC236}">
                <a16:creationId xmlns:a16="http://schemas.microsoft.com/office/drawing/2014/main" id="{5C3B405E-94D1-4A09-C6BF-A66D9CBEF63D}"/>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
        <p:nvSpPr>
          <p:cNvPr id="12" name="Text Placeholder 6">
            <a:extLst>
              <a:ext uri="{FF2B5EF4-FFF2-40B4-BE49-F238E27FC236}">
                <a16:creationId xmlns:a16="http://schemas.microsoft.com/office/drawing/2014/main" id="{AD98038E-FA9A-2E7F-DE4F-45D37F116DFD}"/>
              </a:ext>
            </a:extLst>
          </p:cNvPr>
          <p:cNvSpPr>
            <a:spLocks noGrp="1"/>
          </p:cNvSpPr>
          <p:nvPr>
            <p:ph type="body" sz="quarter" idx="10"/>
          </p:nvPr>
        </p:nvSpPr>
        <p:spPr>
          <a:xfrm>
            <a:off x="6667500" y="3429000"/>
            <a:ext cx="4963923" cy="8572500"/>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marL="3276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8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4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Text Placeholder 6">
            <a:extLst>
              <a:ext uri="{FF2B5EF4-FFF2-40B4-BE49-F238E27FC236}">
                <a16:creationId xmlns:a16="http://schemas.microsoft.com/office/drawing/2014/main" id="{2B3FDBEC-0A0D-82A4-F347-00CE8AD711B9}"/>
              </a:ext>
            </a:extLst>
          </p:cNvPr>
          <p:cNvSpPr>
            <a:spLocks noGrp="1"/>
          </p:cNvSpPr>
          <p:nvPr>
            <p:ph type="body" sz="quarter" idx="21"/>
          </p:nvPr>
        </p:nvSpPr>
        <p:spPr>
          <a:xfrm>
            <a:off x="12739220" y="3429000"/>
            <a:ext cx="10183842" cy="8572500"/>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marL="3276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8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4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108801528"/>
      </p:ext>
    </p:extLst>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ext, 2 wide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46C39-902F-3DA0-AAF4-319DA8AE384D}"/>
              </a:ext>
            </a:extLst>
          </p:cNvPr>
          <p:cNvSpPr>
            <a:spLocks noGrp="1"/>
          </p:cNvSpPr>
          <p:nvPr>
            <p:ph type="title"/>
          </p:nvPr>
        </p:nvSpPr>
        <p:spPr>
          <a:xfrm>
            <a:off x="576072" y="385200"/>
            <a:ext cx="7424927" cy="1906588"/>
          </a:xfrm>
        </p:spPr>
        <p:txBody>
          <a:bodyPr/>
          <a:lstStyle>
            <a:lvl1pPr>
              <a:lnSpc>
                <a:spcPct val="100000"/>
              </a:lnSpc>
              <a:defRPr sz="6400" b="0" i="0">
                <a:solidFill>
                  <a:schemeClr val="tx2"/>
                </a:solidFill>
                <a:latin typeface="IBM Plex Sans Light" panose="020B0403050203000203" pitchFamily="34" charset="0"/>
              </a:defRPr>
            </a:lvl1pPr>
          </a:lstStyle>
          <a:p>
            <a:r>
              <a:rPr lang="en-US"/>
              <a:t>Click to edit Master title style</a:t>
            </a:r>
          </a:p>
        </p:txBody>
      </p:sp>
      <p:sp>
        <p:nvSpPr>
          <p:cNvPr id="4" name="Footer Placeholder 3">
            <a:extLst>
              <a:ext uri="{FF2B5EF4-FFF2-40B4-BE49-F238E27FC236}">
                <a16:creationId xmlns:a16="http://schemas.microsoft.com/office/drawing/2014/main" id="{91A0F4B3-D63C-0D8F-2804-F97776F90E4E}"/>
              </a:ext>
            </a:extLst>
          </p:cNvPr>
          <p:cNvSpPr>
            <a:spLocks noGrp="1"/>
          </p:cNvSpPr>
          <p:nvPr>
            <p:ph type="ftr" sz="quarter" idx="13"/>
          </p:nvPr>
        </p:nvSpPr>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sp>
        <p:nvSpPr>
          <p:cNvPr id="7" name="Slide Number">
            <a:extLst>
              <a:ext uri="{FF2B5EF4-FFF2-40B4-BE49-F238E27FC236}">
                <a16:creationId xmlns:a16="http://schemas.microsoft.com/office/drawing/2014/main" id="{38EC09FB-402F-F3CE-E1D2-51583F1BCCFA}"/>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
        <p:nvSpPr>
          <p:cNvPr id="5" name="Text Placeholder 6">
            <a:extLst>
              <a:ext uri="{FF2B5EF4-FFF2-40B4-BE49-F238E27FC236}">
                <a16:creationId xmlns:a16="http://schemas.microsoft.com/office/drawing/2014/main" id="{5377FA90-E771-AC82-090E-6FBBAE2633AB}"/>
              </a:ext>
            </a:extLst>
          </p:cNvPr>
          <p:cNvSpPr>
            <a:spLocks noGrp="1"/>
          </p:cNvSpPr>
          <p:nvPr>
            <p:ph type="body" sz="quarter" idx="20"/>
          </p:nvPr>
        </p:nvSpPr>
        <p:spPr>
          <a:xfrm>
            <a:off x="12739220" y="3429000"/>
            <a:ext cx="10183842" cy="8572499"/>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6">
            <a:extLst>
              <a:ext uri="{FF2B5EF4-FFF2-40B4-BE49-F238E27FC236}">
                <a16:creationId xmlns:a16="http://schemas.microsoft.com/office/drawing/2014/main" id="{83C39AE1-8603-84DA-CC2F-0C36A1C9D153}"/>
              </a:ext>
            </a:extLst>
          </p:cNvPr>
          <p:cNvSpPr>
            <a:spLocks noGrp="1"/>
          </p:cNvSpPr>
          <p:nvPr>
            <p:ph type="body" sz="quarter" idx="21"/>
          </p:nvPr>
        </p:nvSpPr>
        <p:spPr>
          <a:xfrm>
            <a:off x="576072" y="3429000"/>
            <a:ext cx="10183842" cy="8572499"/>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977413217"/>
      </p:ext>
    </p:extLst>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ext, 2 columns, larg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91A7-388D-D543-2C74-58FA1F3BC20C}"/>
              </a:ext>
            </a:extLst>
          </p:cNvPr>
          <p:cNvSpPr>
            <a:spLocks noGrp="1"/>
          </p:cNvSpPr>
          <p:nvPr>
            <p:ph type="title"/>
          </p:nvPr>
        </p:nvSpPr>
        <p:spPr>
          <a:xfrm>
            <a:off x="576072" y="384048"/>
            <a:ext cx="11045825" cy="4573587"/>
          </a:xfrm>
        </p:spPr>
        <p:txBody>
          <a:bodyPr rIns="457200"/>
          <a:lstStyle>
            <a:lvl1pPr>
              <a:lnSpc>
                <a:spcPct val="100000"/>
              </a:lnSpc>
              <a:defRPr b="0" i="0">
                <a:solidFill>
                  <a:schemeClr val="tx2"/>
                </a:solidFill>
                <a:latin typeface="IBM Plex Sans Light" panose="020B0403050203000203" pitchFamily="34" charset="0"/>
              </a:defRPr>
            </a:lvl1pPr>
          </a:lstStyle>
          <a:p>
            <a:r>
              <a:rPr lang="en-US"/>
              <a:t>Click to edit Master title style</a:t>
            </a:r>
          </a:p>
        </p:txBody>
      </p:sp>
      <p:sp>
        <p:nvSpPr>
          <p:cNvPr id="4" name="Footer Placeholder 3">
            <a:extLst>
              <a:ext uri="{FF2B5EF4-FFF2-40B4-BE49-F238E27FC236}">
                <a16:creationId xmlns:a16="http://schemas.microsoft.com/office/drawing/2014/main" id="{5AA54578-ECD5-347E-35A9-C3F93EB8CDFE}"/>
              </a:ext>
            </a:extLst>
          </p:cNvPr>
          <p:cNvSpPr>
            <a:spLocks noGrp="1"/>
          </p:cNvSpPr>
          <p:nvPr>
            <p:ph type="ftr" sz="quarter" idx="13"/>
          </p:nvPr>
        </p:nvSpPr>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sp>
        <p:nvSpPr>
          <p:cNvPr id="7" name="Slide Number">
            <a:extLst>
              <a:ext uri="{FF2B5EF4-FFF2-40B4-BE49-F238E27FC236}">
                <a16:creationId xmlns:a16="http://schemas.microsoft.com/office/drawing/2014/main" id="{C7A51FE3-0F54-1487-47B4-164B5B802CA1}"/>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
        <p:nvSpPr>
          <p:cNvPr id="5" name="Text Placeholder 6">
            <a:extLst>
              <a:ext uri="{FF2B5EF4-FFF2-40B4-BE49-F238E27FC236}">
                <a16:creationId xmlns:a16="http://schemas.microsoft.com/office/drawing/2014/main" id="{A3A4153E-E96A-682A-6ADB-86D8329C1B21}"/>
              </a:ext>
            </a:extLst>
          </p:cNvPr>
          <p:cNvSpPr>
            <a:spLocks noGrp="1"/>
          </p:cNvSpPr>
          <p:nvPr>
            <p:ph type="body" sz="quarter" idx="10"/>
          </p:nvPr>
        </p:nvSpPr>
        <p:spPr>
          <a:xfrm>
            <a:off x="12775460" y="384044"/>
            <a:ext cx="4963923" cy="11431587"/>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6">
            <a:extLst>
              <a:ext uri="{FF2B5EF4-FFF2-40B4-BE49-F238E27FC236}">
                <a16:creationId xmlns:a16="http://schemas.microsoft.com/office/drawing/2014/main" id="{8AA778F7-DDE5-2F6E-F5FA-F5B0F120E06A}"/>
              </a:ext>
            </a:extLst>
          </p:cNvPr>
          <p:cNvSpPr>
            <a:spLocks noGrp="1"/>
          </p:cNvSpPr>
          <p:nvPr>
            <p:ph type="body" sz="quarter" idx="20"/>
          </p:nvPr>
        </p:nvSpPr>
        <p:spPr>
          <a:xfrm>
            <a:off x="18847180" y="384045"/>
            <a:ext cx="4963923" cy="11431585"/>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512833161"/>
      </p:ext>
    </p:extLst>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2 columns, small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91A7-388D-D543-2C74-58FA1F3BC20C}"/>
              </a:ext>
            </a:extLst>
          </p:cNvPr>
          <p:cNvSpPr>
            <a:spLocks noGrp="1"/>
          </p:cNvSpPr>
          <p:nvPr>
            <p:ph type="title"/>
          </p:nvPr>
        </p:nvSpPr>
        <p:spPr>
          <a:xfrm>
            <a:off x="576072" y="385200"/>
            <a:ext cx="4953000" cy="4573587"/>
          </a:xfrm>
        </p:spPr>
        <p:txBody>
          <a:bodyPr/>
          <a:lstStyle>
            <a:lvl1pPr>
              <a:lnSpc>
                <a:spcPct val="100000"/>
              </a:lnSpc>
              <a:defRPr sz="4400" b="0" i="0">
                <a:solidFill>
                  <a:schemeClr val="tx2"/>
                </a:solidFill>
                <a:latin typeface="IBM Plex Sans Light" panose="020B0403050203000203" pitchFamily="34" charset="0"/>
              </a:defRPr>
            </a:lvl1pPr>
          </a:lstStyle>
          <a:p>
            <a:r>
              <a:rPr lang="en-US"/>
              <a:t>Click to edit Master title style</a:t>
            </a:r>
          </a:p>
        </p:txBody>
      </p:sp>
      <p:sp>
        <p:nvSpPr>
          <p:cNvPr id="4" name="Footer Placeholder 3">
            <a:extLst>
              <a:ext uri="{FF2B5EF4-FFF2-40B4-BE49-F238E27FC236}">
                <a16:creationId xmlns:a16="http://schemas.microsoft.com/office/drawing/2014/main" id="{5AA54578-ECD5-347E-35A9-C3F93EB8CDFE}"/>
              </a:ext>
            </a:extLst>
          </p:cNvPr>
          <p:cNvSpPr>
            <a:spLocks noGrp="1"/>
          </p:cNvSpPr>
          <p:nvPr>
            <p:ph type="ftr" sz="quarter" idx="13"/>
          </p:nvPr>
        </p:nvSpPr>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sp>
        <p:nvSpPr>
          <p:cNvPr id="7" name="Slide Number">
            <a:extLst>
              <a:ext uri="{FF2B5EF4-FFF2-40B4-BE49-F238E27FC236}">
                <a16:creationId xmlns:a16="http://schemas.microsoft.com/office/drawing/2014/main" id="{745FF4F8-7F82-E9C2-8046-C791019E1694}"/>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
        <p:nvSpPr>
          <p:cNvPr id="6" name="Text Placeholder 6">
            <a:extLst>
              <a:ext uri="{FF2B5EF4-FFF2-40B4-BE49-F238E27FC236}">
                <a16:creationId xmlns:a16="http://schemas.microsoft.com/office/drawing/2014/main" id="{138C4317-85BF-2C36-29AD-9974CF6DE93C}"/>
              </a:ext>
            </a:extLst>
          </p:cNvPr>
          <p:cNvSpPr>
            <a:spLocks noGrp="1"/>
          </p:cNvSpPr>
          <p:nvPr>
            <p:ph type="body" sz="quarter" idx="10"/>
          </p:nvPr>
        </p:nvSpPr>
        <p:spPr>
          <a:xfrm>
            <a:off x="12775460" y="384044"/>
            <a:ext cx="4963923" cy="11431587"/>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6">
            <a:extLst>
              <a:ext uri="{FF2B5EF4-FFF2-40B4-BE49-F238E27FC236}">
                <a16:creationId xmlns:a16="http://schemas.microsoft.com/office/drawing/2014/main" id="{11D0A98E-CDEF-685C-25C7-E4EA3AFDCDFD}"/>
              </a:ext>
            </a:extLst>
          </p:cNvPr>
          <p:cNvSpPr>
            <a:spLocks noGrp="1"/>
          </p:cNvSpPr>
          <p:nvPr>
            <p:ph type="body" sz="quarter" idx="20"/>
          </p:nvPr>
        </p:nvSpPr>
        <p:spPr>
          <a:xfrm>
            <a:off x="18847180" y="384045"/>
            <a:ext cx="4963923" cy="11431585"/>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4245141"/>
      </p:ext>
    </p:extLst>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xt, 2 columns, dividers, larg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75BA-E283-08AE-B230-A89A2245C127}"/>
              </a:ext>
            </a:extLst>
          </p:cNvPr>
          <p:cNvSpPr>
            <a:spLocks noGrp="1"/>
          </p:cNvSpPr>
          <p:nvPr>
            <p:ph type="title"/>
          </p:nvPr>
        </p:nvSpPr>
        <p:spPr>
          <a:xfrm>
            <a:off x="576072" y="384048"/>
            <a:ext cx="11039476" cy="4573587"/>
          </a:xfrm>
        </p:spPr>
        <p:txBody>
          <a:bodyPr rIns="457200"/>
          <a:lstStyle>
            <a:lvl1pPr>
              <a:lnSpc>
                <a:spcPct val="100000"/>
              </a:lnSpc>
              <a:defRPr b="0" i="0">
                <a:solidFill>
                  <a:schemeClr val="tx2"/>
                </a:solidFill>
                <a:latin typeface="IBM Plex Sans Light" panose="020B0403050203000203" pitchFamily="34" charset="0"/>
              </a:defRPr>
            </a:lvl1pPr>
          </a:lstStyle>
          <a:p>
            <a:r>
              <a:rPr lang="en-US"/>
              <a:t>Click to edit Master title style</a:t>
            </a:r>
          </a:p>
        </p:txBody>
      </p:sp>
      <p:sp>
        <p:nvSpPr>
          <p:cNvPr id="6" name="Footer Placeholder 5">
            <a:extLst>
              <a:ext uri="{FF2B5EF4-FFF2-40B4-BE49-F238E27FC236}">
                <a16:creationId xmlns:a16="http://schemas.microsoft.com/office/drawing/2014/main" id="{A3AE734E-170F-6CE2-C852-A644ACB8F409}"/>
              </a:ext>
            </a:extLst>
          </p:cNvPr>
          <p:cNvSpPr>
            <a:spLocks noGrp="1"/>
          </p:cNvSpPr>
          <p:nvPr>
            <p:ph type="ftr" sz="quarter" idx="20"/>
          </p:nvPr>
        </p:nvSpPr>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sp>
        <p:nvSpPr>
          <p:cNvPr id="7" name="Slide Number">
            <a:extLst>
              <a:ext uri="{FF2B5EF4-FFF2-40B4-BE49-F238E27FC236}">
                <a16:creationId xmlns:a16="http://schemas.microsoft.com/office/drawing/2014/main" id="{9BFC0CA6-CE6F-D94C-2967-FBF2240020C4}"/>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
        <p:nvSpPr>
          <p:cNvPr id="11" name="Text Placeholder 6">
            <a:extLst>
              <a:ext uri="{FF2B5EF4-FFF2-40B4-BE49-F238E27FC236}">
                <a16:creationId xmlns:a16="http://schemas.microsoft.com/office/drawing/2014/main" id="{4401EF50-EF95-0C87-38FD-2E0B9FD3E33F}"/>
              </a:ext>
            </a:extLst>
          </p:cNvPr>
          <p:cNvSpPr>
            <a:spLocks noGrp="1"/>
          </p:cNvSpPr>
          <p:nvPr>
            <p:ph type="body" sz="quarter" idx="10"/>
          </p:nvPr>
        </p:nvSpPr>
        <p:spPr>
          <a:xfrm>
            <a:off x="12787780" y="3429000"/>
            <a:ext cx="4963923" cy="8572499"/>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6">
            <a:extLst>
              <a:ext uri="{FF2B5EF4-FFF2-40B4-BE49-F238E27FC236}">
                <a16:creationId xmlns:a16="http://schemas.microsoft.com/office/drawing/2014/main" id="{A7715D83-2EB0-631E-31DF-DAE49EE10509}"/>
              </a:ext>
            </a:extLst>
          </p:cNvPr>
          <p:cNvSpPr>
            <a:spLocks noGrp="1"/>
          </p:cNvSpPr>
          <p:nvPr>
            <p:ph type="body" sz="quarter" idx="21"/>
          </p:nvPr>
        </p:nvSpPr>
        <p:spPr>
          <a:xfrm>
            <a:off x="18859500" y="3429002"/>
            <a:ext cx="4963923" cy="8572498"/>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6">
            <a:extLst>
              <a:ext uri="{FF2B5EF4-FFF2-40B4-BE49-F238E27FC236}">
                <a16:creationId xmlns:a16="http://schemas.microsoft.com/office/drawing/2014/main" id="{72EE4CB5-8991-123D-EBF8-1ED34CC50FE6}"/>
              </a:ext>
            </a:extLst>
          </p:cNvPr>
          <p:cNvSpPr>
            <a:spLocks noGrp="1"/>
          </p:cNvSpPr>
          <p:nvPr>
            <p:ph type="body" sz="quarter" idx="22"/>
          </p:nvPr>
        </p:nvSpPr>
        <p:spPr>
          <a:xfrm>
            <a:off x="12787780" y="384048"/>
            <a:ext cx="4963923" cy="1525587"/>
          </a:xfrm>
          <a:prstGeom prst="rect">
            <a:avLst/>
          </a:prstGeom>
        </p:spPr>
        <p:txBody>
          <a:bodyPr/>
          <a:lstStyle>
            <a:lvl1pPr defTabSz="1161288">
              <a:lnSpc>
                <a:spcPct val="100000"/>
              </a:lnSpc>
              <a:spcBef>
                <a:spcPts val="0"/>
              </a:spcBef>
              <a:defRPr sz="4400" b="0" i="0">
                <a:solidFill>
                  <a:schemeClr val="tx1"/>
                </a:solidFill>
                <a:latin typeface="IBM Plex Sans Light" panose="020B0403050203000203" pitchFamily="34" charset="0"/>
              </a:defRPr>
            </a:lvl1pPr>
            <a:lvl2pPr defTabSz="1161288">
              <a:lnSpc>
                <a:spcPct val="100000"/>
              </a:lnSpc>
              <a:spcBef>
                <a:spcPts val="0"/>
              </a:spcBef>
              <a:defRPr sz="4400" b="0" i="0">
                <a:solidFill>
                  <a:schemeClr val="tx1"/>
                </a:solidFill>
                <a:latin typeface="IBM Plex Sans Light" panose="020B0403050203000203" pitchFamily="34" charset="0"/>
              </a:defRPr>
            </a:lvl2pPr>
            <a:lvl3pPr defTabSz="1161288">
              <a:lnSpc>
                <a:spcPct val="100000"/>
              </a:lnSpc>
              <a:spcBef>
                <a:spcPts val="0"/>
              </a:spcBef>
              <a:defRPr sz="4400" b="0" i="0">
                <a:solidFill>
                  <a:schemeClr val="tx1"/>
                </a:solidFill>
                <a:latin typeface="IBM Plex Sans Light" panose="020B0403050203000203" pitchFamily="34" charset="0"/>
              </a:defRPr>
            </a:lvl3pPr>
            <a:lvl4pPr defTabSz="1161288">
              <a:lnSpc>
                <a:spcPct val="100000"/>
              </a:lnSpc>
              <a:spcBef>
                <a:spcPts val="0"/>
              </a:spcBef>
              <a:defRPr sz="44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Text Placeholder 6">
            <a:extLst>
              <a:ext uri="{FF2B5EF4-FFF2-40B4-BE49-F238E27FC236}">
                <a16:creationId xmlns:a16="http://schemas.microsoft.com/office/drawing/2014/main" id="{14ACB30C-F320-75FA-F4BC-8A4103FF2F36}"/>
              </a:ext>
            </a:extLst>
          </p:cNvPr>
          <p:cNvSpPr>
            <a:spLocks noGrp="1"/>
          </p:cNvSpPr>
          <p:nvPr>
            <p:ph type="body" sz="quarter" idx="23"/>
          </p:nvPr>
        </p:nvSpPr>
        <p:spPr>
          <a:xfrm>
            <a:off x="18847180" y="384048"/>
            <a:ext cx="4963923" cy="1525587"/>
          </a:xfrm>
          <a:prstGeom prst="rect">
            <a:avLst/>
          </a:prstGeom>
        </p:spPr>
        <p:txBody>
          <a:bodyPr/>
          <a:lstStyle>
            <a:lvl1pPr defTabSz="1161288">
              <a:lnSpc>
                <a:spcPct val="100000"/>
              </a:lnSpc>
              <a:spcBef>
                <a:spcPts val="0"/>
              </a:spcBef>
              <a:defRPr sz="4400" b="0" i="0">
                <a:solidFill>
                  <a:schemeClr val="tx1"/>
                </a:solidFill>
                <a:latin typeface="IBM Plex Sans Light" panose="020B0403050203000203" pitchFamily="34" charset="0"/>
              </a:defRPr>
            </a:lvl1pPr>
            <a:lvl2pPr defTabSz="1161288">
              <a:lnSpc>
                <a:spcPct val="100000"/>
              </a:lnSpc>
              <a:spcBef>
                <a:spcPts val="0"/>
              </a:spcBef>
              <a:defRPr sz="4400" b="0" i="0">
                <a:solidFill>
                  <a:schemeClr val="tx1"/>
                </a:solidFill>
                <a:latin typeface="IBM Plex Sans Light" panose="020B0403050203000203" pitchFamily="34" charset="0"/>
              </a:defRPr>
            </a:lvl2pPr>
            <a:lvl3pPr defTabSz="1161288">
              <a:lnSpc>
                <a:spcPct val="100000"/>
              </a:lnSpc>
              <a:spcBef>
                <a:spcPts val="0"/>
              </a:spcBef>
              <a:defRPr sz="4400" b="0" i="0">
                <a:solidFill>
                  <a:schemeClr val="tx1"/>
                </a:solidFill>
                <a:latin typeface="IBM Plex Sans Light" panose="020B0403050203000203" pitchFamily="34" charset="0"/>
              </a:defRPr>
            </a:lvl3pPr>
            <a:lvl4pPr defTabSz="1161288">
              <a:lnSpc>
                <a:spcPct val="100000"/>
              </a:lnSpc>
              <a:spcBef>
                <a:spcPts val="0"/>
              </a:spcBef>
              <a:defRPr sz="44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387815769"/>
      </p:ext>
    </p:extLst>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ext, 2 columns, dividers, small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75BA-E283-08AE-B230-A89A2245C127}"/>
              </a:ext>
            </a:extLst>
          </p:cNvPr>
          <p:cNvSpPr>
            <a:spLocks noGrp="1"/>
          </p:cNvSpPr>
          <p:nvPr>
            <p:ph type="title"/>
          </p:nvPr>
        </p:nvSpPr>
        <p:spPr>
          <a:xfrm>
            <a:off x="576072" y="385200"/>
            <a:ext cx="4949826" cy="4573587"/>
          </a:xfrm>
        </p:spPr>
        <p:txBody>
          <a:bodyPr rIns="0"/>
          <a:lstStyle>
            <a:lvl1pPr>
              <a:lnSpc>
                <a:spcPct val="100000"/>
              </a:lnSpc>
              <a:defRPr sz="4400" b="0" i="0">
                <a:solidFill>
                  <a:schemeClr val="tx2"/>
                </a:solidFill>
                <a:latin typeface="IBM Plex Sans Light" panose="020B0403050203000203" pitchFamily="34" charset="0"/>
              </a:defRPr>
            </a:lvl1pPr>
          </a:lstStyle>
          <a:p>
            <a:r>
              <a:rPr lang="en-US"/>
              <a:t>Click to edit Master title style</a:t>
            </a:r>
          </a:p>
        </p:txBody>
      </p:sp>
      <p:sp>
        <p:nvSpPr>
          <p:cNvPr id="6" name="Footer Placeholder 5">
            <a:extLst>
              <a:ext uri="{FF2B5EF4-FFF2-40B4-BE49-F238E27FC236}">
                <a16:creationId xmlns:a16="http://schemas.microsoft.com/office/drawing/2014/main" id="{A3AE734E-170F-6CE2-C852-A644ACB8F409}"/>
              </a:ext>
            </a:extLst>
          </p:cNvPr>
          <p:cNvSpPr>
            <a:spLocks noGrp="1"/>
          </p:cNvSpPr>
          <p:nvPr>
            <p:ph type="ftr" sz="quarter" idx="20"/>
          </p:nvPr>
        </p:nvSpPr>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sp>
        <p:nvSpPr>
          <p:cNvPr id="7" name="Slide Number">
            <a:extLst>
              <a:ext uri="{FF2B5EF4-FFF2-40B4-BE49-F238E27FC236}">
                <a16:creationId xmlns:a16="http://schemas.microsoft.com/office/drawing/2014/main" id="{8CF1D655-1791-BEF3-D8AA-E589057E73AC}"/>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
        <p:nvSpPr>
          <p:cNvPr id="17" name="Text Placeholder 6">
            <a:extLst>
              <a:ext uri="{FF2B5EF4-FFF2-40B4-BE49-F238E27FC236}">
                <a16:creationId xmlns:a16="http://schemas.microsoft.com/office/drawing/2014/main" id="{C320D13A-B2E3-8109-F9A4-70AB45A14B5D}"/>
              </a:ext>
            </a:extLst>
          </p:cNvPr>
          <p:cNvSpPr>
            <a:spLocks noGrp="1"/>
          </p:cNvSpPr>
          <p:nvPr>
            <p:ph type="body" sz="quarter" idx="10"/>
          </p:nvPr>
        </p:nvSpPr>
        <p:spPr>
          <a:xfrm>
            <a:off x="12787780" y="3429000"/>
            <a:ext cx="4963923" cy="8572499"/>
          </a:xfrm>
          <a:prstGeom prst="rect">
            <a:avLst/>
          </a:prstGeom>
        </p:spPr>
        <p:txBody>
          <a:bodyPr/>
          <a:lstStyle>
            <a:lvl1pPr defTabSz="1161288">
              <a:lnSpc>
                <a:spcPct val="100000"/>
              </a:lnSpc>
              <a:spcBef>
                <a:spcPts val="0"/>
              </a:spcBef>
              <a:defRPr sz="2800" b="0" i="0">
                <a:solidFill>
                  <a:schemeClr val="tx1"/>
                </a:solidFill>
                <a:latin typeface="IBM Plex Sans Light" panose="020B0403050203000203" pitchFamily="34" charset="0"/>
              </a:defRPr>
            </a:lvl1pPr>
            <a:lvl2pPr defTabSz="1161288">
              <a:lnSpc>
                <a:spcPct val="100000"/>
              </a:lnSpc>
              <a:spcBef>
                <a:spcPts val="0"/>
              </a:spcBef>
              <a:defRPr sz="2800" b="0" i="0">
                <a:solidFill>
                  <a:schemeClr val="tx1"/>
                </a:solidFill>
                <a:latin typeface="IBM Plex Sans Light" panose="020B0403050203000203" pitchFamily="34" charset="0"/>
              </a:defRPr>
            </a:lvl2pPr>
            <a:lvl3pPr defTabSz="1161288">
              <a:lnSpc>
                <a:spcPct val="100000"/>
              </a:lnSpc>
              <a:spcBef>
                <a:spcPts val="0"/>
              </a:spcBef>
              <a:defRPr sz="2800" b="0" i="0">
                <a:solidFill>
                  <a:schemeClr val="tx1"/>
                </a:solidFill>
                <a:latin typeface="IBM Plex Sans Light" panose="020B0403050203000203" pitchFamily="34" charset="0"/>
              </a:defRPr>
            </a:lvl3pPr>
            <a:lvl4pPr defTabSz="1161288">
              <a:lnSpc>
                <a:spcPct val="100000"/>
              </a:lnSpc>
              <a:spcBef>
                <a:spcPts val="0"/>
              </a:spcBef>
              <a:defRPr sz="28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8" name="Text Placeholder 6">
            <a:extLst>
              <a:ext uri="{FF2B5EF4-FFF2-40B4-BE49-F238E27FC236}">
                <a16:creationId xmlns:a16="http://schemas.microsoft.com/office/drawing/2014/main" id="{974BDB94-1ECF-14DA-1C2A-F289E665E08B}"/>
              </a:ext>
            </a:extLst>
          </p:cNvPr>
          <p:cNvSpPr>
            <a:spLocks noGrp="1"/>
          </p:cNvSpPr>
          <p:nvPr>
            <p:ph type="body" sz="quarter" idx="21"/>
          </p:nvPr>
        </p:nvSpPr>
        <p:spPr>
          <a:xfrm>
            <a:off x="18859500" y="3429002"/>
            <a:ext cx="4963923" cy="8572498"/>
          </a:xfrm>
          <a:prstGeom prst="rect">
            <a:avLst/>
          </a:prstGeom>
        </p:spPr>
        <p:txBody>
          <a:bodyPr/>
          <a:lstStyle>
            <a:lvl1pPr defTabSz="1161288">
              <a:lnSpc>
                <a:spcPct val="100000"/>
              </a:lnSpc>
              <a:spcBef>
                <a:spcPts val="0"/>
              </a:spcBef>
              <a:defRPr sz="2800" b="0" i="0">
                <a:solidFill>
                  <a:schemeClr val="tx1"/>
                </a:solidFill>
                <a:latin typeface="IBM Plex Sans Light" panose="020B0403050203000203" pitchFamily="34" charset="0"/>
              </a:defRPr>
            </a:lvl1pPr>
            <a:lvl2pPr defTabSz="1161288">
              <a:lnSpc>
                <a:spcPct val="100000"/>
              </a:lnSpc>
              <a:spcBef>
                <a:spcPts val="0"/>
              </a:spcBef>
              <a:defRPr sz="2800" b="0" i="0">
                <a:solidFill>
                  <a:schemeClr val="tx1"/>
                </a:solidFill>
                <a:latin typeface="IBM Plex Sans Light" panose="020B0403050203000203" pitchFamily="34" charset="0"/>
              </a:defRPr>
            </a:lvl2pPr>
            <a:lvl3pPr defTabSz="1161288">
              <a:lnSpc>
                <a:spcPct val="100000"/>
              </a:lnSpc>
              <a:spcBef>
                <a:spcPts val="0"/>
              </a:spcBef>
              <a:defRPr sz="2800" b="0" i="0">
                <a:solidFill>
                  <a:schemeClr val="tx1"/>
                </a:solidFill>
                <a:latin typeface="IBM Plex Sans Light" panose="020B0403050203000203" pitchFamily="34" charset="0"/>
              </a:defRPr>
            </a:lvl3pPr>
            <a:lvl4pPr defTabSz="1161288">
              <a:lnSpc>
                <a:spcPct val="100000"/>
              </a:lnSpc>
              <a:spcBef>
                <a:spcPts val="0"/>
              </a:spcBef>
              <a:defRPr sz="28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9" name="Text Placeholder 6">
            <a:extLst>
              <a:ext uri="{FF2B5EF4-FFF2-40B4-BE49-F238E27FC236}">
                <a16:creationId xmlns:a16="http://schemas.microsoft.com/office/drawing/2014/main" id="{D6E55AA2-DCD0-9227-A831-24FD27E4CB54}"/>
              </a:ext>
            </a:extLst>
          </p:cNvPr>
          <p:cNvSpPr>
            <a:spLocks noGrp="1"/>
          </p:cNvSpPr>
          <p:nvPr>
            <p:ph type="body" sz="quarter" idx="22"/>
          </p:nvPr>
        </p:nvSpPr>
        <p:spPr>
          <a:xfrm>
            <a:off x="12787780" y="384048"/>
            <a:ext cx="4963923" cy="1525587"/>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0" name="Text Placeholder 6">
            <a:extLst>
              <a:ext uri="{FF2B5EF4-FFF2-40B4-BE49-F238E27FC236}">
                <a16:creationId xmlns:a16="http://schemas.microsoft.com/office/drawing/2014/main" id="{08FF2718-83A0-A416-2862-0D7439636230}"/>
              </a:ext>
            </a:extLst>
          </p:cNvPr>
          <p:cNvSpPr>
            <a:spLocks noGrp="1"/>
          </p:cNvSpPr>
          <p:nvPr>
            <p:ph type="body" sz="quarter" idx="23"/>
          </p:nvPr>
        </p:nvSpPr>
        <p:spPr>
          <a:xfrm>
            <a:off x="18847180" y="384048"/>
            <a:ext cx="4963923" cy="1525587"/>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121139551"/>
      </p:ext>
    </p:extLst>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2 columns, dividers, pictogram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6072" y="384048"/>
            <a:ext cx="4949825" cy="1141413"/>
          </a:xfrm>
        </p:spPr>
        <p:txBody>
          <a:bodyPr/>
          <a:lstStyle>
            <a:lvl1pPr>
              <a:lnSpc>
                <a:spcPct val="100000"/>
              </a:lnSpc>
              <a:defRPr sz="6400" b="0" i="0">
                <a:solidFill>
                  <a:schemeClr val="tx2"/>
                </a:solidFill>
                <a:latin typeface="IBM Plex Sans Light" panose="020B0403050203000203" pitchFamily="34" charset="0"/>
              </a:defRPr>
            </a:lvl1pPr>
          </a:lstStyle>
          <a:p>
            <a:r>
              <a:rPr lang="en-US"/>
              <a:t>Click to edit Master title style</a:t>
            </a:r>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6669151" y="384048"/>
            <a:ext cx="4956175" cy="1141412"/>
          </a:xfrm>
          <a:prstGeom prst="rect">
            <a:avLst/>
          </a:prstGeom>
        </p:spPr>
        <p:txBody>
          <a:bodyPr/>
          <a:lstStyle>
            <a:lvl1pPr>
              <a:lnSpc>
                <a:spcPct val="100000"/>
              </a:lnSpc>
              <a:spcBef>
                <a:spcPts val="0"/>
              </a:spcBef>
              <a:defRPr sz="6400" b="0" i="0">
                <a:solidFill>
                  <a:schemeClr val="tx2"/>
                </a:solidFill>
                <a:latin typeface="IBM Plex Sans Light" panose="020B0403050203000203" pitchFamily="34" charset="0"/>
              </a:defRPr>
            </a:lvl1pPr>
            <a:lvl2pPr>
              <a:lnSpc>
                <a:spcPct val="90000"/>
              </a:lnSpc>
              <a:spcBef>
                <a:spcPts val="0"/>
              </a:spcBef>
              <a:defRPr sz="2800"/>
            </a:lvl2pPr>
            <a:lvl3pPr>
              <a:lnSpc>
                <a:spcPct val="90000"/>
              </a:lnSpc>
              <a:spcBef>
                <a:spcPts val="0"/>
              </a:spcBef>
              <a:defRPr sz="2800"/>
            </a:lvl3pPr>
            <a:lvl4pPr>
              <a:lnSpc>
                <a:spcPct val="90000"/>
              </a:lnSpc>
              <a:spcBef>
                <a:spcPts val="0"/>
              </a:spcBef>
              <a:defRPr sz="2800"/>
            </a:lvl4pPr>
            <a:lvl5pPr>
              <a:lnSpc>
                <a:spcPct val="90000"/>
              </a:lnSpc>
              <a:spcBef>
                <a:spcPts val="0"/>
              </a:spcBef>
              <a:defRPr sz="2800"/>
            </a:lvl5pPr>
          </a:lstStyle>
          <a:p>
            <a:pPr lvl="0"/>
            <a:r>
              <a:rPr lang="en-US"/>
              <a:t>Click to edit Master text styles</a:t>
            </a:r>
          </a:p>
        </p:txBody>
      </p:sp>
      <p:sp>
        <p:nvSpPr>
          <p:cNvPr id="5" name="Picture Placeholder 4">
            <a:extLst>
              <a:ext uri="{FF2B5EF4-FFF2-40B4-BE49-F238E27FC236}">
                <a16:creationId xmlns:a16="http://schemas.microsoft.com/office/drawing/2014/main" id="{4E8FFEFF-CCD0-A436-418A-5FB8624CCC89}"/>
              </a:ext>
            </a:extLst>
          </p:cNvPr>
          <p:cNvSpPr>
            <a:spLocks noGrp="1" noChangeAspect="1"/>
          </p:cNvSpPr>
          <p:nvPr>
            <p:ph type="pic" sz="quarter" idx="16" hasCustomPrompt="1"/>
          </p:nvPr>
        </p:nvSpPr>
        <p:spPr>
          <a:xfrm>
            <a:off x="12763500" y="576072"/>
            <a:ext cx="1216152" cy="1214462"/>
          </a:xfrm>
          <a:prstGeom prst="rect">
            <a:avLst/>
          </a:prstGeom>
        </p:spPr>
        <p:txBody>
          <a:bodyPr anchor="ctr"/>
          <a:lstStyle>
            <a:lvl1pPr algn="ctr">
              <a:defRPr sz="1600" b="0" i="0">
                <a:solidFill>
                  <a:schemeClr val="tx1"/>
                </a:solidFill>
                <a:latin typeface="IBM Plex Sans Light" panose="020B0403050203000203" pitchFamily="34" charset="0"/>
              </a:defRPr>
            </a:lvl1pPr>
          </a:lstStyle>
          <a:p>
            <a:r>
              <a:rPr lang="en-US"/>
              <a:t>Pictogram</a:t>
            </a:r>
          </a:p>
        </p:txBody>
      </p:sp>
      <p:sp>
        <p:nvSpPr>
          <p:cNvPr id="12" name="Picture Placeholder 11">
            <a:extLst>
              <a:ext uri="{FF2B5EF4-FFF2-40B4-BE49-F238E27FC236}">
                <a16:creationId xmlns:a16="http://schemas.microsoft.com/office/drawing/2014/main" id="{484E55D7-CBB2-992D-3E77-5CB7B7CADA9C}"/>
              </a:ext>
            </a:extLst>
          </p:cNvPr>
          <p:cNvSpPr>
            <a:spLocks noGrp="1" noChangeAspect="1"/>
          </p:cNvSpPr>
          <p:nvPr>
            <p:ph type="pic" sz="quarter" idx="17" hasCustomPrompt="1"/>
          </p:nvPr>
        </p:nvSpPr>
        <p:spPr>
          <a:xfrm>
            <a:off x="18859500" y="576072"/>
            <a:ext cx="1217844" cy="1216152"/>
          </a:xfrm>
          <a:prstGeom prst="rect">
            <a:avLst/>
          </a:prstGeom>
        </p:spPr>
        <p:txBody>
          <a:bodyPr anchor="ctr"/>
          <a:lstStyle>
            <a:lvl1pPr algn="ctr">
              <a:defRPr sz="1600" b="0" i="0">
                <a:solidFill>
                  <a:schemeClr val="tx1"/>
                </a:solidFill>
                <a:latin typeface="IBM Plex Sans Light" panose="020B0403050203000203" pitchFamily="34" charset="0"/>
              </a:defRPr>
            </a:lvl1pPr>
          </a:lstStyle>
          <a:p>
            <a:r>
              <a:rPr lang="en-US"/>
              <a:t>Pictogram</a:t>
            </a:r>
          </a:p>
        </p:txBody>
      </p:sp>
      <p:sp>
        <p:nvSpPr>
          <p:cNvPr id="4" name="Footer Placeholder 3">
            <a:extLst>
              <a:ext uri="{FF2B5EF4-FFF2-40B4-BE49-F238E27FC236}">
                <a16:creationId xmlns:a16="http://schemas.microsoft.com/office/drawing/2014/main" id="{87B96A2B-2DD4-AEBB-75C4-9215E33D2664}"/>
              </a:ext>
            </a:extLst>
          </p:cNvPr>
          <p:cNvSpPr>
            <a:spLocks noGrp="1"/>
          </p:cNvSpPr>
          <p:nvPr>
            <p:ph type="ftr" sz="quarter" idx="18"/>
          </p:nvPr>
        </p:nvSpPr>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cxnSp>
        <p:nvCxnSpPr>
          <p:cNvPr id="13" name="Straight Connector 12">
            <a:extLst>
              <a:ext uri="{FF2B5EF4-FFF2-40B4-BE49-F238E27FC236}">
                <a16:creationId xmlns:a16="http://schemas.microsoft.com/office/drawing/2014/main" id="{202744BD-C7A4-D538-2E19-AA279C025A21}"/>
              </a:ext>
            </a:extLst>
          </p:cNvPr>
          <p:cNvCxnSpPr/>
          <p:nvPr userDrawn="1"/>
        </p:nvCxnSpPr>
        <p:spPr bwMode="auto">
          <a:xfrm>
            <a:off x="12188952" y="569913"/>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ADCE883F-3781-7F7E-8236-8BB5CEBAD77C}"/>
              </a:ext>
            </a:extLst>
          </p:cNvPr>
          <p:cNvCxnSpPr/>
          <p:nvPr userDrawn="1"/>
        </p:nvCxnSpPr>
        <p:spPr bwMode="auto">
          <a:xfrm>
            <a:off x="18288000" y="569913"/>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8" name="Slide Number">
            <a:extLst>
              <a:ext uri="{FF2B5EF4-FFF2-40B4-BE49-F238E27FC236}">
                <a16:creationId xmlns:a16="http://schemas.microsoft.com/office/drawing/2014/main" id="{FE28AB83-26B6-464D-000B-077BBC188616}"/>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
        <p:nvSpPr>
          <p:cNvPr id="16" name="Text Placeholder 6">
            <a:extLst>
              <a:ext uri="{FF2B5EF4-FFF2-40B4-BE49-F238E27FC236}">
                <a16:creationId xmlns:a16="http://schemas.microsoft.com/office/drawing/2014/main" id="{C6703E2E-EBF0-C866-7278-E844AFCB3A5F}"/>
              </a:ext>
            </a:extLst>
          </p:cNvPr>
          <p:cNvSpPr>
            <a:spLocks noGrp="1"/>
          </p:cNvSpPr>
          <p:nvPr>
            <p:ph type="body" sz="quarter" idx="10"/>
          </p:nvPr>
        </p:nvSpPr>
        <p:spPr>
          <a:xfrm>
            <a:off x="6667500" y="3429000"/>
            <a:ext cx="4963923" cy="8572500"/>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7" name="Text Placeholder 6">
            <a:extLst>
              <a:ext uri="{FF2B5EF4-FFF2-40B4-BE49-F238E27FC236}">
                <a16:creationId xmlns:a16="http://schemas.microsoft.com/office/drawing/2014/main" id="{BD2030D9-4E2C-5A41-AC60-E9DAA791E354}"/>
              </a:ext>
            </a:extLst>
          </p:cNvPr>
          <p:cNvSpPr>
            <a:spLocks noGrp="1"/>
          </p:cNvSpPr>
          <p:nvPr>
            <p:ph type="body" sz="quarter" idx="20"/>
          </p:nvPr>
        </p:nvSpPr>
        <p:spPr>
          <a:xfrm>
            <a:off x="12739220" y="3429001"/>
            <a:ext cx="4963923" cy="8572500"/>
          </a:xfrm>
          <a:prstGeom prst="rect">
            <a:avLst/>
          </a:prstGeom>
        </p:spPr>
        <p:txBody>
          <a:bodyPr/>
          <a:lstStyle>
            <a:lvl1pPr defTabSz="1161288">
              <a:lnSpc>
                <a:spcPct val="100000"/>
              </a:lnSpc>
              <a:spcBef>
                <a:spcPts val="0"/>
              </a:spcBef>
              <a:defRPr sz="2800" b="0" i="0">
                <a:solidFill>
                  <a:schemeClr val="tx1"/>
                </a:solidFill>
                <a:latin typeface="IBM Plex Sans Light" panose="020B0403050203000203" pitchFamily="34" charset="0"/>
              </a:defRPr>
            </a:lvl1pPr>
            <a:lvl2pPr defTabSz="1161288">
              <a:lnSpc>
                <a:spcPct val="100000"/>
              </a:lnSpc>
              <a:spcBef>
                <a:spcPts val="0"/>
              </a:spcBef>
              <a:defRPr sz="2800" b="0" i="0">
                <a:solidFill>
                  <a:schemeClr val="tx1"/>
                </a:solidFill>
                <a:latin typeface="IBM Plex Sans Light" panose="020B0403050203000203" pitchFamily="34" charset="0"/>
              </a:defRPr>
            </a:lvl2pPr>
            <a:lvl3pPr defTabSz="1161288">
              <a:lnSpc>
                <a:spcPct val="100000"/>
              </a:lnSpc>
              <a:spcBef>
                <a:spcPts val="0"/>
              </a:spcBef>
              <a:defRPr sz="2800" b="0" i="0">
                <a:solidFill>
                  <a:schemeClr val="tx1"/>
                </a:solidFill>
                <a:latin typeface="IBM Plex Sans Light" panose="020B0403050203000203" pitchFamily="34" charset="0"/>
              </a:defRPr>
            </a:lvl3pPr>
            <a:lvl4pPr defTabSz="1161288">
              <a:lnSpc>
                <a:spcPct val="100000"/>
              </a:lnSpc>
              <a:spcBef>
                <a:spcPts val="0"/>
              </a:spcBef>
              <a:defRPr sz="28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8" name="Text Placeholder 6">
            <a:extLst>
              <a:ext uri="{FF2B5EF4-FFF2-40B4-BE49-F238E27FC236}">
                <a16:creationId xmlns:a16="http://schemas.microsoft.com/office/drawing/2014/main" id="{2473B493-1BC7-D878-AEAA-C60A2D67B762}"/>
              </a:ext>
            </a:extLst>
          </p:cNvPr>
          <p:cNvSpPr>
            <a:spLocks noGrp="1"/>
          </p:cNvSpPr>
          <p:nvPr>
            <p:ph type="body" sz="quarter" idx="21"/>
          </p:nvPr>
        </p:nvSpPr>
        <p:spPr>
          <a:xfrm>
            <a:off x="18859500" y="3429001"/>
            <a:ext cx="4963923" cy="8572500"/>
          </a:xfrm>
          <a:prstGeom prst="rect">
            <a:avLst/>
          </a:prstGeom>
        </p:spPr>
        <p:txBody>
          <a:bodyPr/>
          <a:lstStyle>
            <a:lvl1pPr defTabSz="1161288">
              <a:lnSpc>
                <a:spcPct val="100000"/>
              </a:lnSpc>
              <a:spcBef>
                <a:spcPts val="0"/>
              </a:spcBef>
              <a:defRPr sz="2800" b="0" i="0">
                <a:solidFill>
                  <a:schemeClr val="tx1"/>
                </a:solidFill>
                <a:latin typeface="IBM Plex Sans Light" panose="020B0403050203000203" pitchFamily="34" charset="0"/>
              </a:defRPr>
            </a:lvl1pPr>
            <a:lvl2pPr defTabSz="1161288">
              <a:lnSpc>
                <a:spcPct val="100000"/>
              </a:lnSpc>
              <a:spcBef>
                <a:spcPts val="0"/>
              </a:spcBef>
              <a:defRPr sz="2800" b="0" i="0">
                <a:solidFill>
                  <a:schemeClr val="tx1"/>
                </a:solidFill>
                <a:latin typeface="IBM Plex Sans Light" panose="020B0403050203000203" pitchFamily="34" charset="0"/>
              </a:defRPr>
            </a:lvl2pPr>
            <a:lvl3pPr defTabSz="1161288">
              <a:lnSpc>
                <a:spcPct val="100000"/>
              </a:lnSpc>
              <a:spcBef>
                <a:spcPts val="0"/>
              </a:spcBef>
              <a:defRPr sz="2800" b="0" i="0">
                <a:solidFill>
                  <a:schemeClr val="tx1"/>
                </a:solidFill>
                <a:latin typeface="IBM Plex Sans Light" panose="020B0403050203000203" pitchFamily="34" charset="0"/>
              </a:defRPr>
            </a:lvl3pPr>
            <a:lvl4pPr defTabSz="1161288">
              <a:lnSpc>
                <a:spcPct val="100000"/>
              </a:lnSpc>
              <a:spcBef>
                <a:spcPts val="0"/>
              </a:spcBef>
              <a:defRPr sz="28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072717754"/>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oxes, 4 stacked wide, pictograms">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30AB5158-BCB8-39EE-DA85-F2CD01699FBB}"/>
              </a:ext>
            </a:extLst>
          </p:cNvPr>
          <p:cNvSpPr>
            <a:spLocks noGrp="1"/>
          </p:cNvSpPr>
          <p:nvPr>
            <p:ph type="pic" sz="quarter" idx="15" hasCustomPrompt="1"/>
          </p:nvPr>
        </p:nvSpPr>
        <p:spPr>
          <a:xfrm>
            <a:off x="576072" y="576072"/>
            <a:ext cx="1216152" cy="1216152"/>
          </a:xfrm>
          <a:prstGeom prst="rect">
            <a:avLst/>
          </a:prstGeom>
        </p:spPr>
        <p:txBody>
          <a:bodyPr anchor="ctr"/>
          <a:lstStyle>
            <a:lvl1pPr algn="ctr">
              <a:defRPr sz="1600" b="0" i="0">
                <a:latin typeface="IBM Plex Sans Light" panose="020B0403050203000203" pitchFamily="34" charset="0"/>
              </a:defRPr>
            </a:lvl1pPr>
          </a:lstStyle>
          <a:p>
            <a:r>
              <a:rPr lang="en-US"/>
              <a:t>Pictogram</a:t>
            </a:r>
          </a:p>
        </p:txBody>
      </p:sp>
      <p:sp>
        <p:nvSpPr>
          <p:cNvPr id="15" name="Picture Placeholder 14">
            <a:extLst>
              <a:ext uri="{FF2B5EF4-FFF2-40B4-BE49-F238E27FC236}">
                <a16:creationId xmlns:a16="http://schemas.microsoft.com/office/drawing/2014/main" id="{3C3730E5-61EB-7405-CC85-AB04242CDBC4}"/>
              </a:ext>
            </a:extLst>
          </p:cNvPr>
          <p:cNvSpPr>
            <a:spLocks noGrp="1"/>
          </p:cNvSpPr>
          <p:nvPr>
            <p:ph type="pic" sz="quarter" idx="16" hasCustomPrompt="1"/>
          </p:nvPr>
        </p:nvSpPr>
        <p:spPr>
          <a:xfrm>
            <a:off x="12763500" y="576072"/>
            <a:ext cx="1216152" cy="1216152"/>
          </a:xfrm>
          <a:prstGeom prst="rect">
            <a:avLst/>
          </a:prstGeom>
        </p:spPr>
        <p:txBody>
          <a:bodyPr anchor="ctr"/>
          <a:lstStyle>
            <a:lvl1pPr algn="ctr">
              <a:defRPr sz="1600" b="0" i="0">
                <a:latin typeface="IBM Plex Sans Light" panose="020B0403050203000203" pitchFamily="34" charset="0"/>
              </a:defRPr>
            </a:lvl1pPr>
          </a:lstStyle>
          <a:p>
            <a:r>
              <a:rPr lang="en-US"/>
              <a:t>Pictogram</a:t>
            </a:r>
          </a:p>
        </p:txBody>
      </p:sp>
      <p:sp>
        <p:nvSpPr>
          <p:cNvPr id="17" name="Picture Placeholder 16">
            <a:extLst>
              <a:ext uri="{FF2B5EF4-FFF2-40B4-BE49-F238E27FC236}">
                <a16:creationId xmlns:a16="http://schemas.microsoft.com/office/drawing/2014/main" id="{62C94928-6A9B-2EA7-301C-71E5F2547C8A}"/>
              </a:ext>
            </a:extLst>
          </p:cNvPr>
          <p:cNvSpPr>
            <a:spLocks noGrp="1"/>
          </p:cNvSpPr>
          <p:nvPr>
            <p:ph type="pic" sz="quarter" idx="17" hasCustomPrompt="1"/>
          </p:nvPr>
        </p:nvSpPr>
        <p:spPr>
          <a:xfrm>
            <a:off x="576072" y="6473951"/>
            <a:ext cx="1216152" cy="1216152"/>
          </a:xfrm>
          <a:prstGeom prst="rect">
            <a:avLst/>
          </a:prstGeom>
        </p:spPr>
        <p:txBody>
          <a:bodyPr anchor="ctr"/>
          <a:lstStyle>
            <a:lvl1pPr algn="ctr">
              <a:defRPr sz="1600" b="0" i="0">
                <a:latin typeface="IBM Plex Sans Light" panose="020B0403050203000203" pitchFamily="34" charset="0"/>
              </a:defRPr>
            </a:lvl1pPr>
          </a:lstStyle>
          <a:p>
            <a:r>
              <a:rPr lang="en-US"/>
              <a:t>Pictogram</a:t>
            </a:r>
          </a:p>
        </p:txBody>
      </p:sp>
      <p:sp>
        <p:nvSpPr>
          <p:cNvPr id="19" name="Picture Placeholder 18">
            <a:extLst>
              <a:ext uri="{FF2B5EF4-FFF2-40B4-BE49-F238E27FC236}">
                <a16:creationId xmlns:a16="http://schemas.microsoft.com/office/drawing/2014/main" id="{2E840026-2FAF-826F-DCFD-3FF0082B0823}"/>
              </a:ext>
            </a:extLst>
          </p:cNvPr>
          <p:cNvSpPr>
            <a:spLocks noGrp="1"/>
          </p:cNvSpPr>
          <p:nvPr>
            <p:ph type="pic" sz="quarter" idx="18" hasCustomPrompt="1"/>
          </p:nvPr>
        </p:nvSpPr>
        <p:spPr>
          <a:xfrm>
            <a:off x="12763500" y="6477000"/>
            <a:ext cx="1216152" cy="1216152"/>
          </a:xfrm>
          <a:prstGeom prst="rect">
            <a:avLst/>
          </a:prstGeom>
        </p:spPr>
        <p:txBody>
          <a:bodyPr anchor="ctr"/>
          <a:lstStyle>
            <a:lvl1pPr algn="ctr">
              <a:defRPr sz="1600" b="0" i="0">
                <a:latin typeface="IBM Plex Sans Light" panose="020B0403050203000203" pitchFamily="34" charset="0"/>
              </a:defRPr>
            </a:lvl1pPr>
          </a:lstStyle>
          <a:p>
            <a:r>
              <a:rPr lang="en-US"/>
              <a:t>Pictogram</a:t>
            </a:r>
          </a:p>
        </p:txBody>
      </p:sp>
      <p:sp>
        <p:nvSpPr>
          <p:cNvPr id="2" name="Footer Placeholder 1">
            <a:extLst>
              <a:ext uri="{FF2B5EF4-FFF2-40B4-BE49-F238E27FC236}">
                <a16:creationId xmlns:a16="http://schemas.microsoft.com/office/drawing/2014/main" id="{007BB90E-D2B7-D6BA-E8F5-B16C3F57F6F9}"/>
              </a:ext>
            </a:extLst>
          </p:cNvPr>
          <p:cNvSpPr>
            <a:spLocks noGrp="1"/>
          </p:cNvSpPr>
          <p:nvPr>
            <p:ph type="ftr" sz="quarter" idx="19"/>
          </p:nvPr>
        </p:nvSpPr>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cxnSp>
        <p:nvCxnSpPr>
          <p:cNvPr id="14" name="Straight Connector 13">
            <a:extLst>
              <a:ext uri="{FF2B5EF4-FFF2-40B4-BE49-F238E27FC236}">
                <a16:creationId xmlns:a16="http://schemas.microsoft.com/office/drawing/2014/main" id="{00A530A6-2F26-DA70-D0D9-6DD90453CEC1}"/>
              </a:ext>
            </a:extLst>
          </p:cNvPr>
          <p:cNvCxnSpPr/>
          <p:nvPr userDrawn="1"/>
        </p:nvCxnSpPr>
        <p:spPr bwMode="auto">
          <a:xfrm>
            <a:off x="12192000" y="569913"/>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9C5483A0-0E31-72CE-21C3-6248FAEBC09A}"/>
              </a:ext>
            </a:extLst>
          </p:cNvPr>
          <p:cNvCxnSpPr/>
          <p:nvPr userDrawn="1"/>
        </p:nvCxnSpPr>
        <p:spPr bwMode="auto">
          <a:xfrm>
            <a:off x="568325" y="6096000"/>
            <a:ext cx="23244175"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4" name="Slide Number">
            <a:extLst>
              <a:ext uri="{FF2B5EF4-FFF2-40B4-BE49-F238E27FC236}">
                <a16:creationId xmlns:a16="http://schemas.microsoft.com/office/drawing/2014/main" id="{FDDCE3A8-54F6-70FC-38D0-2AF2D8AB71EE}"/>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
        <p:nvSpPr>
          <p:cNvPr id="10" name="Text Placeholder 6">
            <a:extLst>
              <a:ext uri="{FF2B5EF4-FFF2-40B4-BE49-F238E27FC236}">
                <a16:creationId xmlns:a16="http://schemas.microsoft.com/office/drawing/2014/main" id="{FE4E8AF0-4192-FB86-9702-8592B301CAB8}"/>
              </a:ext>
            </a:extLst>
          </p:cNvPr>
          <p:cNvSpPr>
            <a:spLocks noGrp="1"/>
          </p:cNvSpPr>
          <p:nvPr>
            <p:ph type="body" sz="quarter" idx="22"/>
          </p:nvPr>
        </p:nvSpPr>
        <p:spPr>
          <a:xfrm>
            <a:off x="560577" y="2456592"/>
            <a:ext cx="6670675" cy="3067904"/>
          </a:xfrm>
          <a:prstGeom prst="rect">
            <a:avLst/>
          </a:prstGeom>
        </p:spPr>
        <p:txBody>
          <a:bodyPr/>
          <a:lstStyle>
            <a:lvl1pPr defTabSz="1161288">
              <a:lnSpc>
                <a:spcPct val="100000"/>
              </a:lnSpc>
              <a:spcBef>
                <a:spcPts val="0"/>
              </a:spcBef>
              <a:defRPr sz="4400" b="0" i="0">
                <a:solidFill>
                  <a:schemeClr val="tx1"/>
                </a:solidFill>
                <a:latin typeface="IBM Plex Sans Light" panose="020B0403050203000203" pitchFamily="34" charset="0"/>
              </a:defRPr>
            </a:lvl1pPr>
            <a:lvl2pPr defTabSz="1161288">
              <a:lnSpc>
                <a:spcPct val="100000"/>
              </a:lnSpc>
              <a:spcBef>
                <a:spcPts val="0"/>
              </a:spcBef>
              <a:defRPr sz="4400" b="0" i="0">
                <a:solidFill>
                  <a:schemeClr val="tx1"/>
                </a:solidFill>
                <a:latin typeface="IBM Plex Sans Light" panose="020B0403050203000203" pitchFamily="34" charset="0"/>
              </a:defRPr>
            </a:lvl2pPr>
            <a:lvl3pPr defTabSz="1161288">
              <a:lnSpc>
                <a:spcPct val="100000"/>
              </a:lnSpc>
              <a:spcBef>
                <a:spcPts val="0"/>
              </a:spcBef>
              <a:defRPr sz="4400" b="0" i="0">
                <a:solidFill>
                  <a:schemeClr val="tx1"/>
                </a:solidFill>
                <a:latin typeface="IBM Plex Sans Light" panose="020B0403050203000203" pitchFamily="34" charset="0"/>
              </a:defRPr>
            </a:lvl3pPr>
            <a:lvl4pPr defTabSz="1161288">
              <a:lnSpc>
                <a:spcPct val="100000"/>
              </a:lnSpc>
              <a:spcBef>
                <a:spcPts val="0"/>
              </a:spcBef>
              <a:defRPr sz="44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6">
            <a:extLst>
              <a:ext uri="{FF2B5EF4-FFF2-40B4-BE49-F238E27FC236}">
                <a16:creationId xmlns:a16="http://schemas.microsoft.com/office/drawing/2014/main" id="{B5744FFC-849B-8FBD-FF73-B21942BA087F}"/>
              </a:ext>
            </a:extLst>
          </p:cNvPr>
          <p:cNvSpPr>
            <a:spLocks noGrp="1"/>
          </p:cNvSpPr>
          <p:nvPr>
            <p:ph type="body" sz="quarter" idx="23"/>
          </p:nvPr>
        </p:nvSpPr>
        <p:spPr>
          <a:xfrm>
            <a:off x="12763500" y="2456592"/>
            <a:ext cx="6670675" cy="3067901"/>
          </a:xfrm>
          <a:prstGeom prst="rect">
            <a:avLst/>
          </a:prstGeom>
        </p:spPr>
        <p:txBody>
          <a:bodyPr/>
          <a:lstStyle>
            <a:lvl1pPr defTabSz="1161288">
              <a:lnSpc>
                <a:spcPct val="100000"/>
              </a:lnSpc>
              <a:spcBef>
                <a:spcPts val="0"/>
              </a:spcBef>
              <a:defRPr sz="4400" b="0" i="0">
                <a:solidFill>
                  <a:schemeClr val="tx1"/>
                </a:solidFill>
                <a:latin typeface="IBM Plex Sans Light" panose="020B0403050203000203" pitchFamily="34" charset="0"/>
              </a:defRPr>
            </a:lvl1pPr>
            <a:lvl2pPr defTabSz="1161288">
              <a:lnSpc>
                <a:spcPct val="100000"/>
              </a:lnSpc>
              <a:spcBef>
                <a:spcPts val="0"/>
              </a:spcBef>
              <a:defRPr sz="4400" b="0" i="0">
                <a:solidFill>
                  <a:schemeClr val="tx1"/>
                </a:solidFill>
                <a:latin typeface="IBM Plex Sans Light" panose="020B0403050203000203" pitchFamily="34" charset="0"/>
              </a:defRPr>
            </a:lvl2pPr>
            <a:lvl3pPr defTabSz="1161288">
              <a:lnSpc>
                <a:spcPct val="100000"/>
              </a:lnSpc>
              <a:spcBef>
                <a:spcPts val="0"/>
              </a:spcBef>
              <a:defRPr sz="4400" b="0" i="0">
                <a:solidFill>
                  <a:schemeClr val="tx1"/>
                </a:solidFill>
                <a:latin typeface="IBM Plex Sans Light" panose="020B0403050203000203" pitchFamily="34" charset="0"/>
              </a:defRPr>
            </a:lvl3pPr>
            <a:lvl4pPr defTabSz="1161288">
              <a:lnSpc>
                <a:spcPct val="100000"/>
              </a:lnSpc>
              <a:spcBef>
                <a:spcPts val="0"/>
              </a:spcBef>
              <a:defRPr sz="44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8" name="Text Placeholder 6">
            <a:extLst>
              <a:ext uri="{FF2B5EF4-FFF2-40B4-BE49-F238E27FC236}">
                <a16:creationId xmlns:a16="http://schemas.microsoft.com/office/drawing/2014/main" id="{70A13E8E-060C-6E01-AB11-41A2190116B1}"/>
              </a:ext>
            </a:extLst>
          </p:cNvPr>
          <p:cNvSpPr>
            <a:spLocks noGrp="1"/>
          </p:cNvSpPr>
          <p:nvPr>
            <p:ph type="body" sz="quarter" idx="24"/>
          </p:nvPr>
        </p:nvSpPr>
        <p:spPr>
          <a:xfrm>
            <a:off x="576073" y="8362096"/>
            <a:ext cx="6670675" cy="3067897"/>
          </a:xfrm>
          <a:prstGeom prst="rect">
            <a:avLst/>
          </a:prstGeom>
        </p:spPr>
        <p:txBody>
          <a:bodyPr/>
          <a:lstStyle>
            <a:lvl1pPr defTabSz="1161288">
              <a:lnSpc>
                <a:spcPct val="100000"/>
              </a:lnSpc>
              <a:spcBef>
                <a:spcPts val="0"/>
              </a:spcBef>
              <a:defRPr sz="4400" b="0" i="0">
                <a:solidFill>
                  <a:schemeClr val="tx1"/>
                </a:solidFill>
                <a:latin typeface="IBM Plex Sans Light" panose="020B0403050203000203" pitchFamily="34" charset="0"/>
              </a:defRPr>
            </a:lvl1pPr>
            <a:lvl2pPr defTabSz="1161288">
              <a:lnSpc>
                <a:spcPct val="100000"/>
              </a:lnSpc>
              <a:spcBef>
                <a:spcPts val="0"/>
              </a:spcBef>
              <a:defRPr sz="4400" b="0" i="0">
                <a:solidFill>
                  <a:schemeClr val="tx1"/>
                </a:solidFill>
                <a:latin typeface="IBM Plex Sans Light" panose="020B0403050203000203" pitchFamily="34" charset="0"/>
              </a:defRPr>
            </a:lvl2pPr>
            <a:lvl3pPr defTabSz="1161288">
              <a:lnSpc>
                <a:spcPct val="100000"/>
              </a:lnSpc>
              <a:spcBef>
                <a:spcPts val="0"/>
              </a:spcBef>
              <a:defRPr sz="4400" b="0" i="0">
                <a:solidFill>
                  <a:schemeClr val="tx1"/>
                </a:solidFill>
                <a:latin typeface="IBM Plex Sans Light" panose="020B0403050203000203" pitchFamily="34" charset="0"/>
              </a:defRPr>
            </a:lvl3pPr>
            <a:lvl4pPr defTabSz="1161288">
              <a:lnSpc>
                <a:spcPct val="100000"/>
              </a:lnSpc>
              <a:spcBef>
                <a:spcPts val="0"/>
              </a:spcBef>
              <a:defRPr sz="44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0" name="Text Placeholder 6">
            <a:extLst>
              <a:ext uri="{FF2B5EF4-FFF2-40B4-BE49-F238E27FC236}">
                <a16:creationId xmlns:a16="http://schemas.microsoft.com/office/drawing/2014/main" id="{3277838E-5792-202A-65F5-342AF0992EF8}"/>
              </a:ext>
            </a:extLst>
          </p:cNvPr>
          <p:cNvSpPr>
            <a:spLocks noGrp="1"/>
          </p:cNvSpPr>
          <p:nvPr>
            <p:ph type="body" sz="quarter" idx="25"/>
          </p:nvPr>
        </p:nvSpPr>
        <p:spPr>
          <a:xfrm>
            <a:off x="12778996" y="8362096"/>
            <a:ext cx="6670675" cy="3067892"/>
          </a:xfrm>
          <a:prstGeom prst="rect">
            <a:avLst/>
          </a:prstGeom>
        </p:spPr>
        <p:txBody>
          <a:bodyPr/>
          <a:lstStyle>
            <a:lvl1pPr defTabSz="1161288">
              <a:lnSpc>
                <a:spcPct val="100000"/>
              </a:lnSpc>
              <a:spcBef>
                <a:spcPts val="0"/>
              </a:spcBef>
              <a:defRPr sz="4400" b="0" i="0">
                <a:solidFill>
                  <a:schemeClr val="tx1"/>
                </a:solidFill>
                <a:latin typeface="IBM Plex Sans Light" panose="020B0403050203000203" pitchFamily="34" charset="0"/>
              </a:defRPr>
            </a:lvl1pPr>
            <a:lvl2pPr defTabSz="1161288">
              <a:lnSpc>
                <a:spcPct val="100000"/>
              </a:lnSpc>
              <a:spcBef>
                <a:spcPts val="0"/>
              </a:spcBef>
              <a:defRPr sz="4400" b="0" i="0">
                <a:solidFill>
                  <a:schemeClr val="tx1"/>
                </a:solidFill>
                <a:latin typeface="IBM Plex Sans Light" panose="020B0403050203000203" pitchFamily="34" charset="0"/>
              </a:defRPr>
            </a:lvl2pPr>
            <a:lvl3pPr defTabSz="1161288">
              <a:lnSpc>
                <a:spcPct val="100000"/>
              </a:lnSpc>
              <a:spcBef>
                <a:spcPts val="0"/>
              </a:spcBef>
              <a:defRPr sz="4400" b="0" i="0">
                <a:solidFill>
                  <a:schemeClr val="tx1"/>
                </a:solidFill>
                <a:latin typeface="IBM Plex Sans Light" panose="020B0403050203000203" pitchFamily="34" charset="0"/>
              </a:defRPr>
            </a:lvl3pPr>
            <a:lvl4pPr defTabSz="1161288">
              <a:lnSpc>
                <a:spcPct val="100000"/>
              </a:lnSpc>
              <a:spcBef>
                <a:spcPts val="0"/>
              </a:spcBef>
              <a:defRPr sz="44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016454781"/>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oxes, 4 stacked, small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6072" y="1682496"/>
            <a:ext cx="5715000" cy="2276856"/>
          </a:xfrm>
        </p:spPr>
        <p:txBody>
          <a:bodyPr/>
          <a:lstStyle>
            <a:lvl1pPr>
              <a:lnSpc>
                <a:spcPct val="100000"/>
              </a:lnSpc>
              <a:defRPr sz="4400" b="0" i="0">
                <a:solidFill>
                  <a:schemeClr val="tx2"/>
                </a:solidFill>
                <a:latin typeface="IBM Plex Sans Light" panose="020B0403050203000203" pitchFamily="34" charset="0"/>
              </a:defRPr>
            </a:lvl1pPr>
          </a:lstStyle>
          <a:p>
            <a:r>
              <a:rPr lang="en-US"/>
              <a:t>Click to edit Master title style</a:t>
            </a:r>
          </a:p>
        </p:txBody>
      </p:sp>
      <p:sp>
        <p:nvSpPr>
          <p:cNvPr id="4" name="Footer Placeholder 3">
            <a:extLst>
              <a:ext uri="{FF2B5EF4-FFF2-40B4-BE49-F238E27FC236}">
                <a16:creationId xmlns:a16="http://schemas.microsoft.com/office/drawing/2014/main" id="{CAD46B95-CF19-9C3F-1691-68ABF62095BE}"/>
              </a:ext>
            </a:extLst>
          </p:cNvPr>
          <p:cNvSpPr>
            <a:spLocks noGrp="1"/>
          </p:cNvSpPr>
          <p:nvPr>
            <p:ph type="ftr" sz="quarter" idx="20"/>
          </p:nvPr>
        </p:nvSpPr>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sp>
        <p:nvSpPr>
          <p:cNvPr id="7" name="Text Placeholder 6">
            <a:extLst>
              <a:ext uri="{FF2B5EF4-FFF2-40B4-BE49-F238E27FC236}">
                <a16:creationId xmlns:a16="http://schemas.microsoft.com/office/drawing/2014/main" id="{E29EF9E2-1551-8357-22BD-8C43EF5EBE34}"/>
              </a:ext>
            </a:extLst>
          </p:cNvPr>
          <p:cNvSpPr>
            <a:spLocks noGrp="1"/>
          </p:cNvSpPr>
          <p:nvPr>
            <p:ph type="body" sz="quarter" idx="21"/>
          </p:nvPr>
        </p:nvSpPr>
        <p:spPr>
          <a:xfrm>
            <a:off x="576072" y="385200"/>
            <a:ext cx="4956175" cy="1141412"/>
          </a:xfrm>
          <a:prstGeom prst="rect">
            <a:avLst/>
          </a:prstGeom>
        </p:spPr>
        <p:txBody>
          <a:bodyPr/>
          <a:lstStyle>
            <a:lvl1pPr>
              <a:defRPr sz="2800" b="0" i="0">
                <a:solidFill>
                  <a:schemeClr val="tx2"/>
                </a:solidFill>
                <a:latin typeface="IBM Plex Sans Light" panose="020B0403050203000203" pitchFamily="34" charset="0"/>
              </a:defRPr>
            </a:lvl1pPr>
          </a:lstStyle>
          <a:p>
            <a:pPr lvl="0"/>
            <a:r>
              <a:rPr lang="en-US"/>
              <a:t>Click to edit Master text styles</a:t>
            </a:r>
          </a:p>
        </p:txBody>
      </p:sp>
      <p:sp>
        <p:nvSpPr>
          <p:cNvPr id="6" name="Slide Number">
            <a:extLst>
              <a:ext uri="{FF2B5EF4-FFF2-40B4-BE49-F238E27FC236}">
                <a16:creationId xmlns:a16="http://schemas.microsoft.com/office/drawing/2014/main" id="{6CE92126-B67C-8301-95D0-A821B804399E}"/>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
        <p:nvSpPr>
          <p:cNvPr id="3" name="Text Placeholder 6">
            <a:extLst>
              <a:ext uri="{FF2B5EF4-FFF2-40B4-BE49-F238E27FC236}">
                <a16:creationId xmlns:a16="http://schemas.microsoft.com/office/drawing/2014/main" id="{4FBB383F-F59D-AEC8-4D6C-AC28926B09FF}"/>
              </a:ext>
            </a:extLst>
          </p:cNvPr>
          <p:cNvSpPr>
            <a:spLocks noGrp="1"/>
          </p:cNvSpPr>
          <p:nvPr>
            <p:ph type="body" sz="quarter" idx="10"/>
          </p:nvPr>
        </p:nvSpPr>
        <p:spPr>
          <a:xfrm>
            <a:off x="12728028" y="576073"/>
            <a:ext cx="4963923" cy="5145086"/>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6">
            <a:extLst>
              <a:ext uri="{FF2B5EF4-FFF2-40B4-BE49-F238E27FC236}">
                <a16:creationId xmlns:a16="http://schemas.microsoft.com/office/drawing/2014/main" id="{6053B001-EDB1-FA28-FFB0-F41FF2D33138}"/>
              </a:ext>
            </a:extLst>
          </p:cNvPr>
          <p:cNvSpPr>
            <a:spLocks noGrp="1"/>
          </p:cNvSpPr>
          <p:nvPr>
            <p:ph type="body" sz="quarter" idx="22"/>
          </p:nvPr>
        </p:nvSpPr>
        <p:spPr>
          <a:xfrm>
            <a:off x="18799748" y="576073"/>
            <a:ext cx="4963923" cy="5145085"/>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6">
            <a:extLst>
              <a:ext uri="{FF2B5EF4-FFF2-40B4-BE49-F238E27FC236}">
                <a16:creationId xmlns:a16="http://schemas.microsoft.com/office/drawing/2014/main" id="{CD8F0E9F-03CA-D8CD-75A1-CB650A81E996}"/>
              </a:ext>
            </a:extLst>
          </p:cNvPr>
          <p:cNvSpPr>
            <a:spLocks noGrp="1"/>
          </p:cNvSpPr>
          <p:nvPr>
            <p:ph type="body" sz="quarter" idx="23"/>
          </p:nvPr>
        </p:nvSpPr>
        <p:spPr>
          <a:xfrm>
            <a:off x="12728028" y="6667499"/>
            <a:ext cx="4963923" cy="4953000"/>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6">
            <a:extLst>
              <a:ext uri="{FF2B5EF4-FFF2-40B4-BE49-F238E27FC236}">
                <a16:creationId xmlns:a16="http://schemas.microsoft.com/office/drawing/2014/main" id="{F16D24DB-6F94-3A9D-70FD-B96C2E9E8DB4}"/>
              </a:ext>
            </a:extLst>
          </p:cNvPr>
          <p:cNvSpPr>
            <a:spLocks noGrp="1"/>
          </p:cNvSpPr>
          <p:nvPr>
            <p:ph type="body" sz="quarter" idx="24"/>
          </p:nvPr>
        </p:nvSpPr>
        <p:spPr>
          <a:xfrm>
            <a:off x="18799748" y="6667499"/>
            <a:ext cx="4963923" cy="4952999"/>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424620513"/>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oxes, 4 stacked, larg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6072" y="1527048"/>
            <a:ext cx="11044239" cy="2276856"/>
          </a:xfrm>
        </p:spPr>
        <p:txBody>
          <a:bodyPr rIns="457200"/>
          <a:lstStyle>
            <a:lvl1pPr>
              <a:lnSpc>
                <a:spcPct val="100000"/>
              </a:lnSpc>
              <a:defRPr sz="6400" b="0" i="0">
                <a:solidFill>
                  <a:schemeClr val="tx2"/>
                </a:solidFill>
                <a:latin typeface="IBM Plex Sans Light" panose="020B0403050203000203" pitchFamily="34" charset="0"/>
              </a:defRPr>
            </a:lvl1pPr>
          </a:lstStyle>
          <a:p>
            <a:r>
              <a:rPr lang="en-US"/>
              <a:t>Click to edit Master title style</a:t>
            </a:r>
          </a:p>
        </p:txBody>
      </p:sp>
      <p:sp>
        <p:nvSpPr>
          <p:cNvPr id="4" name="Footer Placeholder 3">
            <a:extLst>
              <a:ext uri="{FF2B5EF4-FFF2-40B4-BE49-F238E27FC236}">
                <a16:creationId xmlns:a16="http://schemas.microsoft.com/office/drawing/2014/main" id="{CAD46B95-CF19-9C3F-1691-68ABF62095BE}"/>
              </a:ext>
            </a:extLst>
          </p:cNvPr>
          <p:cNvSpPr>
            <a:spLocks noGrp="1"/>
          </p:cNvSpPr>
          <p:nvPr>
            <p:ph type="ftr" sz="quarter" idx="20"/>
          </p:nvPr>
        </p:nvSpPr>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sp>
        <p:nvSpPr>
          <p:cNvPr id="7" name="Text Placeholder 6">
            <a:extLst>
              <a:ext uri="{FF2B5EF4-FFF2-40B4-BE49-F238E27FC236}">
                <a16:creationId xmlns:a16="http://schemas.microsoft.com/office/drawing/2014/main" id="{E29EF9E2-1551-8357-22BD-8C43EF5EBE34}"/>
              </a:ext>
            </a:extLst>
          </p:cNvPr>
          <p:cNvSpPr>
            <a:spLocks noGrp="1"/>
          </p:cNvSpPr>
          <p:nvPr>
            <p:ph type="body" sz="quarter" idx="21"/>
          </p:nvPr>
        </p:nvSpPr>
        <p:spPr>
          <a:xfrm>
            <a:off x="576072" y="385200"/>
            <a:ext cx="4956175" cy="448056"/>
          </a:xfrm>
          <a:prstGeom prst="rect">
            <a:avLst/>
          </a:prstGeom>
        </p:spPr>
        <p:txBody>
          <a:bodyPr/>
          <a:lstStyle>
            <a:lvl1pPr>
              <a:lnSpc>
                <a:spcPct val="100000"/>
              </a:lnSpc>
              <a:defRPr sz="2800" b="0" i="0">
                <a:solidFill>
                  <a:schemeClr val="tx2"/>
                </a:solidFill>
                <a:latin typeface="IBM Plex Sans Light" panose="020B0403050203000203" pitchFamily="34" charset="0"/>
              </a:defRPr>
            </a:lvl1pPr>
          </a:lstStyle>
          <a:p>
            <a:pPr lvl="0"/>
            <a:r>
              <a:rPr lang="en-US"/>
              <a:t>Click to edit Master text styles</a:t>
            </a:r>
          </a:p>
        </p:txBody>
      </p:sp>
      <p:sp>
        <p:nvSpPr>
          <p:cNvPr id="6" name="Slide Number">
            <a:extLst>
              <a:ext uri="{FF2B5EF4-FFF2-40B4-BE49-F238E27FC236}">
                <a16:creationId xmlns:a16="http://schemas.microsoft.com/office/drawing/2014/main" id="{D8351E8F-C586-866F-37A3-340B3DD347B2}"/>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
        <p:nvSpPr>
          <p:cNvPr id="14" name="Text Placeholder 6">
            <a:extLst>
              <a:ext uri="{FF2B5EF4-FFF2-40B4-BE49-F238E27FC236}">
                <a16:creationId xmlns:a16="http://schemas.microsoft.com/office/drawing/2014/main" id="{BEE7923F-2C08-E17F-72B0-F41C361C5372}"/>
              </a:ext>
            </a:extLst>
          </p:cNvPr>
          <p:cNvSpPr>
            <a:spLocks noGrp="1"/>
          </p:cNvSpPr>
          <p:nvPr>
            <p:ph type="body" sz="quarter" idx="10"/>
          </p:nvPr>
        </p:nvSpPr>
        <p:spPr>
          <a:xfrm>
            <a:off x="12728028" y="576073"/>
            <a:ext cx="4963923" cy="5145086"/>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ext Placeholder 6">
            <a:extLst>
              <a:ext uri="{FF2B5EF4-FFF2-40B4-BE49-F238E27FC236}">
                <a16:creationId xmlns:a16="http://schemas.microsoft.com/office/drawing/2014/main" id="{4F52302E-5C35-DCB5-2D11-CC0BE75371AE}"/>
              </a:ext>
            </a:extLst>
          </p:cNvPr>
          <p:cNvSpPr>
            <a:spLocks noGrp="1"/>
          </p:cNvSpPr>
          <p:nvPr>
            <p:ph type="body" sz="quarter" idx="22"/>
          </p:nvPr>
        </p:nvSpPr>
        <p:spPr>
          <a:xfrm>
            <a:off x="18799748" y="576073"/>
            <a:ext cx="4963923" cy="5145085"/>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6" name="Text Placeholder 6">
            <a:extLst>
              <a:ext uri="{FF2B5EF4-FFF2-40B4-BE49-F238E27FC236}">
                <a16:creationId xmlns:a16="http://schemas.microsoft.com/office/drawing/2014/main" id="{644BCD2A-7E42-10EE-E251-907F955BFCEB}"/>
              </a:ext>
            </a:extLst>
          </p:cNvPr>
          <p:cNvSpPr>
            <a:spLocks noGrp="1"/>
          </p:cNvSpPr>
          <p:nvPr>
            <p:ph type="body" sz="quarter" idx="23"/>
          </p:nvPr>
        </p:nvSpPr>
        <p:spPr>
          <a:xfrm>
            <a:off x="12728028" y="6667499"/>
            <a:ext cx="4963923" cy="4953000"/>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7" name="Text Placeholder 6">
            <a:extLst>
              <a:ext uri="{FF2B5EF4-FFF2-40B4-BE49-F238E27FC236}">
                <a16:creationId xmlns:a16="http://schemas.microsoft.com/office/drawing/2014/main" id="{FEF5B836-0687-FE12-9EE1-7B2CB1124537}"/>
              </a:ext>
            </a:extLst>
          </p:cNvPr>
          <p:cNvSpPr>
            <a:spLocks noGrp="1"/>
          </p:cNvSpPr>
          <p:nvPr>
            <p:ph type="body" sz="quarter" idx="24"/>
          </p:nvPr>
        </p:nvSpPr>
        <p:spPr>
          <a:xfrm>
            <a:off x="18799748" y="6667499"/>
            <a:ext cx="4963923" cy="4952999"/>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536689519"/>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oxes, 4 horizontal, small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576072" y="385200"/>
            <a:ext cx="4956175" cy="4573587"/>
          </a:xfrm>
        </p:spPr>
        <p:txBody>
          <a:bodyPr/>
          <a:lstStyle>
            <a:lvl1pPr>
              <a:lnSpc>
                <a:spcPct val="100000"/>
              </a:lnSpc>
              <a:defRPr sz="4400" b="0" i="0">
                <a:solidFill>
                  <a:schemeClr val="tx2"/>
                </a:solidFill>
                <a:latin typeface="IBM Plex Sans Light" panose="020B0403050203000203" pitchFamily="34" charset="0"/>
              </a:defRPr>
            </a:lvl1pPr>
          </a:lstStyle>
          <a:p>
            <a:r>
              <a:rPr lang="en-US"/>
              <a:t>Click to edit Master title style</a:t>
            </a:r>
          </a:p>
        </p:txBody>
      </p:sp>
      <p:sp>
        <p:nvSpPr>
          <p:cNvPr id="4" name="Footer Placeholder 3">
            <a:extLst>
              <a:ext uri="{FF2B5EF4-FFF2-40B4-BE49-F238E27FC236}">
                <a16:creationId xmlns:a16="http://schemas.microsoft.com/office/drawing/2014/main" id="{BAB76B22-9748-7A34-9D32-D77BB1B498E6}"/>
              </a:ext>
            </a:extLst>
          </p:cNvPr>
          <p:cNvSpPr>
            <a:spLocks noGrp="1"/>
          </p:cNvSpPr>
          <p:nvPr>
            <p:ph type="ftr" sz="quarter" idx="15"/>
          </p:nvPr>
        </p:nvSpPr>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sp>
        <p:nvSpPr>
          <p:cNvPr id="5" name="Slide Number">
            <a:extLst>
              <a:ext uri="{FF2B5EF4-FFF2-40B4-BE49-F238E27FC236}">
                <a16:creationId xmlns:a16="http://schemas.microsoft.com/office/drawing/2014/main" id="{7D0BCD34-4CA7-388C-5244-7DC8F9F36FAC}"/>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
        <p:nvSpPr>
          <p:cNvPr id="7" name="Text Placeholder 6">
            <a:extLst>
              <a:ext uri="{FF2B5EF4-FFF2-40B4-BE49-F238E27FC236}">
                <a16:creationId xmlns:a16="http://schemas.microsoft.com/office/drawing/2014/main" id="{3E32141B-6D8C-ADDD-8D24-D2B360381383}"/>
              </a:ext>
            </a:extLst>
          </p:cNvPr>
          <p:cNvSpPr>
            <a:spLocks noGrp="1"/>
          </p:cNvSpPr>
          <p:nvPr>
            <p:ph type="body" sz="quarter" idx="23"/>
          </p:nvPr>
        </p:nvSpPr>
        <p:spPr>
          <a:xfrm>
            <a:off x="12728028" y="6656832"/>
            <a:ext cx="4963923" cy="5334249"/>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6">
            <a:extLst>
              <a:ext uri="{FF2B5EF4-FFF2-40B4-BE49-F238E27FC236}">
                <a16:creationId xmlns:a16="http://schemas.microsoft.com/office/drawing/2014/main" id="{7DBD6A3D-FB96-6A97-1F58-F61F03D37691}"/>
              </a:ext>
            </a:extLst>
          </p:cNvPr>
          <p:cNvSpPr>
            <a:spLocks noGrp="1"/>
          </p:cNvSpPr>
          <p:nvPr>
            <p:ph type="body" sz="quarter" idx="24"/>
          </p:nvPr>
        </p:nvSpPr>
        <p:spPr>
          <a:xfrm>
            <a:off x="18799748" y="6656832"/>
            <a:ext cx="4963923" cy="5334249"/>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6">
            <a:extLst>
              <a:ext uri="{FF2B5EF4-FFF2-40B4-BE49-F238E27FC236}">
                <a16:creationId xmlns:a16="http://schemas.microsoft.com/office/drawing/2014/main" id="{B54BA88F-5BD8-839D-33E8-DAC02350ACA1}"/>
              </a:ext>
            </a:extLst>
          </p:cNvPr>
          <p:cNvSpPr>
            <a:spLocks noGrp="1"/>
          </p:cNvSpPr>
          <p:nvPr>
            <p:ph type="body" sz="quarter" idx="25"/>
          </p:nvPr>
        </p:nvSpPr>
        <p:spPr>
          <a:xfrm>
            <a:off x="560577" y="6656832"/>
            <a:ext cx="4963923" cy="5334250"/>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6">
            <a:extLst>
              <a:ext uri="{FF2B5EF4-FFF2-40B4-BE49-F238E27FC236}">
                <a16:creationId xmlns:a16="http://schemas.microsoft.com/office/drawing/2014/main" id="{5BCA7C7E-4E8C-6B73-007A-21635527B083}"/>
              </a:ext>
            </a:extLst>
          </p:cNvPr>
          <p:cNvSpPr>
            <a:spLocks noGrp="1"/>
          </p:cNvSpPr>
          <p:nvPr>
            <p:ph type="body" sz="quarter" idx="26"/>
          </p:nvPr>
        </p:nvSpPr>
        <p:spPr>
          <a:xfrm>
            <a:off x="6632297" y="6656832"/>
            <a:ext cx="4963923" cy="5334249"/>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80865334"/>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oxes, 4 horizontal, larg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576072" y="384048"/>
            <a:ext cx="11050589" cy="4573587"/>
          </a:xfrm>
        </p:spPr>
        <p:txBody>
          <a:bodyPr rIns="457200"/>
          <a:lstStyle>
            <a:lvl1pPr>
              <a:lnSpc>
                <a:spcPct val="100000"/>
              </a:lnSpc>
              <a:defRPr b="0" i="0">
                <a:solidFill>
                  <a:schemeClr val="tx2"/>
                </a:solidFill>
                <a:latin typeface="IBM Plex Sans Light" panose="020B0403050203000203" pitchFamily="34" charset="0"/>
              </a:defRPr>
            </a:lvl1pPr>
          </a:lstStyle>
          <a:p>
            <a:r>
              <a:rPr lang="en-US"/>
              <a:t>Click to edit Master title style</a:t>
            </a:r>
          </a:p>
        </p:txBody>
      </p:sp>
      <p:sp>
        <p:nvSpPr>
          <p:cNvPr id="4" name="Footer Placeholder 3">
            <a:extLst>
              <a:ext uri="{FF2B5EF4-FFF2-40B4-BE49-F238E27FC236}">
                <a16:creationId xmlns:a16="http://schemas.microsoft.com/office/drawing/2014/main" id="{BAB76B22-9748-7A34-9D32-D77BB1B498E6}"/>
              </a:ext>
            </a:extLst>
          </p:cNvPr>
          <p:cNvSpPr>
            <a:spLocks noGrp="1"/>
          </p:cNvSpPr>
          <p:nvPr>
            <p:ph type="ftr" sz="quarter" idx="15"/>
          </p:nvPr>
        </p:nvSpPr>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sp>
        <p:nvSpPr>
          <p:cNvPr id="5" name="Slide Number">
            <a:extLst>
              <a:ext uri="{FF2B5EF4-FFF2-40B4-BE49-F238E27FC236}">
                <a16:creationId xmlns:a16="http://schemas.microsoft.com/office/drawing/2014/main" id="{238163DF-77AB-875A-C8AC-2F8AEABFB85F}"/>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
        <p:nvSpPr>
          <p:cNvPr id="3" name="Text Placeholder 6">
            <a:extLst>
              <a:ext uri="{FF2B5EF4-FFF2-40B4-BE49-F238E27FC236}">
                <a16:creationId xmlns:a16="http://schemas.microsoft.com/office/drawing/2014/main" id="{34340CDF-396E-8FEA-9F33-A868AEB7DE6A}"/>
              </a:ext>
            </a:extLst>
          </p:cNvPr>
          <p:cNvSpPr>
            <a:spLocks noGrp="1"/>
          </p:cNvSpPr>
          <p:nvPr>
            <p:ph type="body" sz="quarter" idx="23"/>
          </p:nvPr>
        </p:nvSpPr>
        <p:spPr>
          <a:xfrm>
            <a:off x="12728028" y="6656832"/>
            <a:ext cx="4963923" cy="5334249"/>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6">
            <a:extLst>
              <a:ext uri="{FF2B5EF4-FFF2-40B4-BE49-F238E27FC236}">
                <a16:creationId xmlns:a16="http://schemas.microsoft.com/office/drawing/2014/main" id="{F04B77E5-DBD6-E6DD-D620-C878361A7BB4}"/>
              </a:ext>
            </a:extLst>
          </p:cNvPr>
          <p:cNvSpPr>
            <a:spLocks noGrp="1"/>
          </p:cNvSpPr>
          <p:nvPr>
            <p:ph type="body" sz="quarter" idx="24"/>
          </p:nvPr>
        </p:nvSpPr>
        <p:spPr>
          <a:xfrm>
            <a:off x="18799748" y="6656832"/>
            <a:ext cx="4963923" cy="5334249"/>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6">
            <a:extLst>
              <a:ext uri="{FF2B5EF4-FFF2-40B4-BE49-F238E27FC236}">
                <a16:creationId xmlns:a16="http://schemas.microsoft.com/office/drawing/2014/main" id="{AC83D79D-159D-684B-A0A2-E6DD61C3A503}"/>
              </a:ext>
            </a:extLst>
          </p:cNvPr>
          <p:cNvSpPr>
            <a:spLocks noGrp="1"/>
          </p:cNvSpPr>
          <p:nvPr>
            <p:ph type="body" sz="quarter" idx="25"/>
          </p:nvPr>
        </p:nvSpPr>
        <p:spPr>
          <a:xfrm>
            <a:off x="560577" y="6656832"/>
            <a:ext cx="4963923" cy="5334250"/>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6">
            <a:extLst>
              <a:ext uri="{FF2B5EF4-FFF2-40B4-BE49-F238E27FC236}">
                <a16:creationId xmlns:a16="http://schemas.microsoft.com/office/drawing/2014/main" id="{550B9EEB-A8EA-2744-D650-EC7233DAFF4D}"/>
              </a:ext>
            </a:extLst>
          </p:cNvPr>
          <p:cNvSpPr>
            <a:spLocks noGrp="1"/>
          </p:cNvSpPr>
          <p:nvPr>
            <p:ph type="body" sz="quarter" idx="26"/>
          </p:nvPr>
        </p:nvSpPr>
        <p:spPr>
          <a:xfrm>
            <a:off x="6632297" y="6656832"/>
            <a:ext cx="4963923" cy="5334249"/>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609326830"/>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oxes, 6 stack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6072" y="385200"/>
            <a:ext cx="4949825" cy="4573588"/>
          </a:xfrm>
        </p:spPr>
        <p:txBody>
          <a:bodyPr/>
          <a:lstStyle>
            <a:lvl1pPr>
              <a:lnSpc>
                <a:spcPct val="100000"/>
              </a:lnSpc>
              <a:defRPr sz="6400" b="0" i="0">
                <a:solidFill>
                  <a:schemeClr val="tx2"/>
                </a:solidFill>
                <a:latin typeface="IBM Plex Sans Light" panose="020B0403050203000203" pitchFamily="34" charset="0"/>
              </a:defRPr>
            </a:lvl1pPr>
          </a:lstStyle>
          <a:p>
            <a:r>
              <a:rPr lang="en-US"/>
              <a:t>Click to edit Master title style</a:t>
            </a:r>
          </a:p>
        </p:txBody>
      </p:sp>
      <p:sp>
        <p:nvSpPr>
          <p:cNvPr id="4" name="Footer Placeholder 3">
            <a:extLst>
              <a:ext uri="{FF2B5EF4-FFF2-40B4-BE49-F238E27FC236}">
                <a16:creationId xmlns:a16="http://schemas.microsoft.com/office/drawing/2014/main" id="{01A4BD59-9F51-7E32-8659-A763D0799EB2}"/>
              </a:ext>
            </a:extLst>
          </p:cNvPr>
          <p:cNvSpPr>
            <a:spLocks noGrp="1"/>
          </p:cNvSpPr>
          <p:nvPr>
            <p:ph type="ftr" sz="quarter" idx="22"/>
          </p:nvPr>
        </p:nvSpPr>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sp>
        <p:nvSpPr>
          <p:cNvPr id="6" name="Slide Number">
            <a:extLst>
              <a:ext uri="{FF2B5EF4-FFF2-40B4-BE49-F238E27FC236}">
                <a16:creationId xmlns:a16="http://schemas.microsoft.com/office/drawing/2014/main" id="{180E7AB4-F0E4-7C09-7FE7-9F182217FE07}"/>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
        <p:nvSpPr>
          <p:cNvPr id="19" name="Text Placeholder 6">
            <a:extLst>
              <a:ext uri="{FF2B5EF4-FFF2-40B4-BE49-F238E27FC236}">
                <a16:creationId xmlns:a16="http://schemas.microsoft.com/office/drawing/2014/main" id="{B74FE312-96C3-0801-8AFE-48C53A3855EF}"/>
              </a:ext>
            </a:extLst>
          </p:cNvPr>
          <p:cNvSpPr>
            <a:spLocks noGrp="1"/>
          </p:cNvSpPr>
          <p:nvPr>
            <p:ph type="body" sz="quarter" idx="10"/>
          </p:nvPr>
        </p:nvSpPr>
        <p:spPr>
          <a:xfrm>
            <a:off x="12728028" y="576073"/>
            <a:ext cx="4963923" cy="5145086"/>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0" name="Text Placeholder 6">
            <a:extLst>
              <a:ext uri="{FF2B5EF4-FFF2-40B4-BE49-F238E27FC236}">
                <a16:creationId xmlns:a16="http://schemas.microsoft.com/office/drawing/2014/main" id="{BFE072FD-410A-B1CF-4BD5-EFE459133BB6}"/>
              </a:ext>
            </a:extLst>
          </p:cNvPr>
          <p:cNvSpPr>
            <a:spLocks noGrp="1"/>
          </p:cNvSpPr>
          <p:nvPr>
            <p:ph type="body" sz="quarter" idx="23"/>
          </p:nvPr>
        </p:nvSpPr>
        <p:spPr>
          <a:xfrm>
            <a:off x="18799748" y="576073"/>
            <a:ext cx="4963923" cy="5145085"/>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Text Placeholder 6">
            <a:extLst>
              <a:ext uri="{FF2B5EF4-FFF2-40B4-BE49-F238E27FC236}">
                <a16:creationId xmlns:a16="http://schemas.microsoft.com/office/drawing/2014/main" id="{1C0822F6-B969-1E92-CC74-0CBB1126A9C8}"/>
              </a:ext>
            </a:extLst>
          </p:cNvPr>
          <p:cNvSpPr>
            <a:spLocks noGrp="1"/>
          </p:cNvSpPr>
          <p:nvPr>
            <p:ph type="body" sz="quarter" idx="24"/>
          </p:nvPr>
        </p:nvSpPr>
        <p:spPr>
          <a:xfrm>
            <a:off x="12728028" y="6667499"/>
            <a:ext cx="4963923" cy="4953000"/>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2" name="Text Placeholder 6">
            <a:extLst>
              <a:ext uri="{FF2B5EF4-FFF2-40B4-BE49-F238E27FC236}">
                <a16:creationId xmlns:a16="http://schemas.microsoft.com/office/drawing/2014/main" id="{F9AB4B51-7CBC-4B83-F837-82517C33FEBA}"/>
              </a:ext>
            </a:extLst>
          </p:cNvPr>
          <p:cNvSpPr>
            <a:spLocks noGrp="1"/>
          </p:cNvSpPr>
          <p:nvPr>
            <p:ph type="body" sz="quarter" idx="25"/>
          </p:nvPr>
        </p:nvSpPr>
        <p:spPr>
          <a:xfrm>
            <a:off x="18799748" y="6667499"/>
            <a:ext cx="4963923" cy="4952999"/>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Text Placeholder 6">
            <a:extLst>
              <a:ext uri="{FF2B5EF4-FFF2-40B4-BE49-F238E27FC236}">
                <a16:creationId xmlns:a16="http://schemas.microsoft.com/office/drawing/2014/main" id="{4AB00072-45AF-510F-C146-BAC3B20406FD}"/>
              </a:ext>
            </a:extLst>
          </p:cNvPr>
          <p:cNvSpPr>
            <a:spLocks noGrp="1"/>
          </p:cNvSpPr>
          <p:nvPr>
            <p:ph type="body" sz="quarter" idx="26"/>
          </p:nvPr>
        </p:nvSpPr>
        <p:spPr>
          <a:xfrm>
            <a:off x="6665976" y="576072"/>
            <a:ext cx="4963923" cy="5145084"/>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4" name="Text Placeholder 6">
            <a:extLst>
              <a:ext uri="{FF2B5EF4-FFF2-40B4-BE49-F238E27FC236}">
                <a16:creationId xmlns:a16="http://schemas.microsoft.com/office/drawing/2014/main" id="{C4503F3E-D426-7E9E-BDBD-CDA2B731934A}"/>
              </a:ext>
            </a:extLst>
          </p:cNvPr>
          <p:cNvSpPr>
            <a:spLocks noGrp="1"/>
          </p:cNvSpPr>
          <p:nvPr>
            <p:ph type="body" sz="quarter" idx="27"/>
          </p:nvPr>
        </p:nvSpPr>
        <p:spPr>
          <a:xfrm>
            <a:off x="6665976" y="6667498"/>
            <a:ext cx="4963923" cy="4952998"/>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759746731"/>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oxes, 6 stacked, ic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A5819-78ED-4475-16CD-65C8A2C5EC85}"/>
              </a:ext>
            </a:extLst>
          </p:cNvPr>
          <p:cNvSpPr>
            <a:spLocks noGrp="1"/>
          </p:cNvSpPr>
          <p:nvPr>
            <p:ph type="title"/>
          </p:nvPr>
        </p:nvSpPr>
        <p:spPr>
          <a:xfrm>
            <a:off x="576072" y="385200"/>
            <a:ext cx="4949825" cy="2859087"/>
          </a:xfrm>
        </p:spPr>
        <p:txBody>
          <a:bodyPr/>
          <a:lstStyle>
            <a:lvl1pPr>
              <a:lnSpc>
                <a:spcPct val="100000"/>
              </a:lnSpc>
              <a:defRPr sz="6400" b="0" i="0">
                <a:solidFill>
                  <a:schemeClr val="tx2"/>
                </a:solidFill>
                <a:latin typeface="IBM Plex Sans Light" panose="020B0403050203000203" pitchFamily="34" charset="0"/>
              </a:defRPr>
            </a:lvl1pPr>
          </a:lstStyle>
          <a:p>
            <a:r>
              <a:rPr lang="en-US"/>
              <a:t>Click to edit Master title style</a:t>
            </a:r>
          </a:p>
        </p:txBody>
      </p:sp>
      <p:sp>
        <p:nvSpPr>
          <p:cNvPr id="16" name="Picture Placeholder 15">
            <a:extLst>
              <a:ext uri="{FF2B5EF4-FFF2-40B4-BE49-F238E27FC236}">
                <a16:creationId xmlns:a16="http://schemas.microsoft.com/office/drawing/2014/main" id="{DD1F0C48-79E5-E356-43FC-0FCF2DE89A20}"/>
              </a:ext>
            </a:extLst>
          </p:cNvPr>
          <p:cNvSpPr>
            <a:spLocks noGrp="1"/>
          </p:cNvSpPr>
          <p:nvPr>
            <p:ph type="pic" sz="quarter" idx="17" hasCustomPrompt="1"/>
          </p:nvPr>
        </p:nvSpPr>
        <p:spPr>
          <a:xfrm>
            <a:off x="6667500" y="576072"/>
            <a:ext cx="402336" cy="403225"/>
          </a:xfrm>
          <a:prstGeom prst="rect">
            <a:avLst/>
          </a:prstGeom>
        </p:spPr>
        <p:txBody>
          <a:bodyPr/>
          <a:lstStyle>
            <a:lvl1pPr>
              <a:defRPr sz="1400" b="0" i="0">
                <a:solidFill>
                  <a:schemeClr val="tx1"/>
                </a:solidFill>
                <a:latin typeface="IBM Plex Sans Light" panose="020B0403050203000203" pitchFamily="34" charset="0"/>
              </a:defRPr>
            </a:lvl1pPr>
          </a:lstStyle>
          <a:p>
            <a:r>
              <a:rPr lang="en-US"/>
              <a:t>Icon</a:t>
            </a:r>
          </a:p>
        </p:txBody>
      </p:sp>
      <p:sp>
        <p:nvSpPr>
          <p:cNvPr id="17" name="Picture Placeholder 15">
            <a:extLst>
              <a:ext uri="{FF2B5EF4-FFF2-40B4-BE49-F238E27FC236}">
                <a16:creationId xmlns:a16="http://schemas.microsoft.com/office/drawing/2014/main" id="{18E9E323-0756-7849-8F52-19C58A517BD5}"/>
              </a:ext>
            </a:extLst>
          </p:cNvPr>
          <p:cNvSpPr>
            <a:spLocks noGrp="1"/>
          </p:cNvSpPr>
          <p:nvPr>
            <p:ph type="pic" sz="quarter" idx="18" hasCustomPrompt="1"/>
          </p:nvPr>
        </p:nvSpPr>
        <p:spPr>
          <a:xfrm>
            <a:off x="12763501" y="576072"/>
            <a:ext cx="402336" cy="403225"/>
          </a:xfrm>
          <a:prstGeom prst="rect">
            <a:avLst/>
          </a:prstGeom>
        </p:spPr>
        <p:txBody>
          <a:bodyPr/>
          <a:lstStyle>
            <a:lvl1pPr>
              <a:defRPr sz="1400" b="0" i="0">
                <a:solidFill>
                  <a:schemeClr val="tx1"/>
                </a:solidFill>
                <a:latin typeface="IBM Plex Sans Light" panose="020B0403050203000203" pitchFamily="34" charset="0"/>
              </a:defRPr>
            </a:lvl1pPr>
          </a:lstStyle>
          <a:p>
            <a:r>
              <a:rPr lang="en-US"/>
              <a:t>Icon</a:t>
            </a:r>
          </a:p>
        </p:txBody>
      </p:sp>
      <p:sp>
        <p:nvSpPr>
          <p:cNvPr id="18" name="Picture Placeholder 15">
            <a:extLst>
              <a:ext uri="{FF2B5EF4-FFF2-40B4-BE49-F238E27FC236}">
                <a16:creationId xmlns:a16="http://schemas.microsoft.com/office/drawing/2014/main" id="{7C3BFFDB-5499-B3D7-98B2-1ABDA7D5C9DD}"/>
              </a:ext>
            </a:extLst>
          </p:cNvPr>
          <p:cNvSpPr>
            <a:spLocks noGrp="1"/>
          </p:cNvSpPr>
          <p:nvPr>
            <p:ph type="pic" sz="quarter" idx="19" hasCustomPrompt="1"/>
          </p:nvPr>
        </p:nvSpPr>
        <p:spPr>
          <a:xfrm>
            <a:off x="18859501" y="576072"/>
            <a:ext cx="402336" cy="403225"/>
          </a:xfrm>
          <a:prstGeom prst="rect">
            <a:avLst/>
          </a:prstGeom>
        </p:spPr>
        <p:txBody>
          <a:bodyPr/>
          <a:lstStyle>
            <a:lvl1pPr>
              <a:defRPr sz="1400" b="0" i="0">
                <a:solidFill>
                  <a:schemeClr val="tx1"/>
                </a:solidFill>
                <a:latin typeface="IBM Plex Sans Light" panose="020B0403050203000203" pitchFamily="34" charset="0"/>
              </a:defRPr>
            </a:lvl1pPr>
          </a:lstStyle>
          <a:p>
            <a:r>
              <a:rPr lang="en-US"/>
              <a:t>Icon</a:t>
            </a:r>
          </a:p>
        </p:txBody>
      </p:sp>
      <p:sp>
        <p:nvSpPr>
          <p:cNvPr id="19" name="Picture Placeholder 15">
            <a:extLst>
              <a:ext uri="{FF2B5EF4-FFF2-40B4-BE49-F238E27FC236}">
                <a16:creationId xmlns:a16="http://schemas.microsoft.com/office/drawing/2014/main" id="{C00295A2-8D30-455D-EBB9-FA7A46791936}"/>
              </a:ext>
            </a:extLst>
          </p:cNvPr>
          <p:cNvSpPr>
            <a:spLocks noGrp="1"/>
          </p:cNvSpPr>
          <p:nvPr>
            <p:ph type="pic" sz="quarter" idx="20" hasCustomPrompt="1"/>
          </p:nvPr>
        </p:nvSpPr>
        <p:spPr>
          <a:xfrm>
            <a:off x="6667500" y="6694631"/>
            <a:ext cx="402336" cy="403225"/>
          </a:xfrm>
          <a:prstGeom prst="rect">
            <a:avLst/>
          </a:prstGeom>
        </p:spPr>
        <p:txBody>
          <a:bodyPr/>
          <a:lstStyle>
            <a:lvl1pPr>
              <a:defRPr sz="1400" b="0" i="0">
                <a:solidFill>
                  <a:schemeClr val="tx1"/>
                </a:solidFill>
                <a:latin typeface="IBM Plex Sans Light" panose="020B0403050203000203" pitchFamily="34" charset="0"/>
              </a:defRPr>
            </a:lvl1pPr>
          </a:lstStyle>
          <a:p>
            <a:r>
              <a:rPr lang="en-US"/>
              <a:t>Icon</a:t>
            </a:r>
          </a:p>
        </p:txBody>
      </p:sp>
      <p:sp>
        <p:nvSpPr>
          <p:cNvPr id="20" name="Picture Placeholder 15">
            <a:extLst>
              <a:ext uri="{FF2B5EF4-FFF2-40B4-BE49-F238E27FC236}">
                <a16:creationId xmlns:a16="http://schemas.microsoft.com/office/drawing/2014/main" id="{F30F0F2C-CA19-3A79-4375-EB8A00FA887C}"/>
              </a:ext>
            </a:extLst>
          </p:cNvPr>
          <p:cNvSpPr>
            <a:spLocks noGrp="1"/>
          </p:cNvSpPr>
          <p:nvPr>
            <p:ph type="pic" sz="quarter" idx="21" hasCustomPrompt="1"/>
          </p:nvPr>
        </p:nvSpPr>
        <p:spPr>
          <a:xfrm>
            <a:off x="12763501" y="6694631"/>
            <a:ext cx="402336" cy="403225"/>
          </a:xfrm>
          <a:prstGeom prst="rect">
            <a:avLst/>
          </a:prstGeom>
        </p:spPr>
        <p:txBody>
          <a:bodyPr/>
          <a:lstStyle>
            <a:lvl1pPr>
              <a:defRPr sz="1400" b="0" i="0">
                <a:solidFill>
                  <a:schemeClr val="tx1"/>
                </a:solidFill>
                <a:latin typeface="IBM Plex Sans Light" panose="020B0403050203000203" pitchFamily="34" charset="0"/>
              </a:defRPr>
            </a:lvl1pPr>
          </a:lstStyle>
          <a:p>
            <a:r>
              <a:rPr lang="en-US"/>
              <a:t>Icon</a:t>
            </a:r>
          </a:p>
        </p:txBody>
      </p:sp>
      <p:sp>
        <p:nvSpPr>
          <p:cNvPr id="21" name="Picture Placeholder 15">
            <a:extLst>
              <a:ext uri="{FF2B5EF4-FFF2-40B4-BE49-F238E27FC236}">
                <a16:creationId xmlns:a16="http://schemas.microsoft.com/office/drawing/2014/main" id="{9354D8C6-F61D-3FC1-07F8-FEE730E2D7A8}"/>
              </a:ext>
            </a:extLst>
          </p:cNvPr>
          <p:cNvSpPr>
            <a:spLocks noGrp="1"/>
          </p:cNvSpPr>
          <p:nvPr>
            <p:ph type="pic" sz="quarter" idx="22" hasCustomPrompt="1"/>
          </p:nvPr>
        </p:nvSpPr>
        <p:spPr>
          <a:xfrm>
            <a:off x="18859501" y="6694631"/>
            <a:ext cx="402336" cy="403225"/>
          </a:xfrm>
          <a:prstGeom prst="rect">
            <a:avLst/>
          </a:prstGeom>
        </p:spPr>
        <p:txBody>
          <a:bodyPr/>
          <a:lstStyle>
            <a:lvl1pPr>
              <a:defRPr sz="1400" b="0" i="0">
                <a:solidFill>
                  <a:schemeClr val="tx1"/>
                </a:solidFill>
                <a:latin typeface="IBM Plex Sans Light" panose="020B0403050203000203" pitchFamily="34" charset="0"/>
              </a:defRPr>
            </a:lvl1pPr>
          </a:lstStyle>
          <a:p>
            <a:r>
              <a:rPr lang="en-US"/>
              <a:t>Icon</a:t>
            </a:r>
          </a:p>
        </p:txBody>
      </p:sp>
      <p:sp>
        <p:nvSpPr>
          <p:cNvPr id="4" name="Footer Placeholder 3">
            <a:extLst>
              <a:ext uri="{FF2B5EF4-FFF2-40B4-BE49-F238E27FC236}">
                <a16:creationId xmlns:a16="http://schemas.microsoft.com/office/drawing/2014/main" id="{09A430D6-E733-E611-E1EF-A795D0B0362A}"/>
              </a:ext>
            </a:extLst>
          </p:cNvPr>
          <p:cNvSpPr>
            <a:spLocks noGrp="1"/>
          </p:cNvSpPr>
          <p:nvPr>
            <p:ph type="ftr" sz="quarter" idx="23"/>
          </p:nvPr>
        </p:nvSpPr>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cxnSp>
        <p:nvCxnSpPr>
          <p:cNvPr id="23" name="Straight Connector 22">
            <a:extLst>
              <a:ext uri="{FF2B5EF4-FFF2-40B4-BE49-F238E27FC236}">
                <a16:creationId xmlns:a16="http://schemas.microsoft.com/office/drawing/2014/main" id="{252CDB94-BA57-B58F-95F0-D406FE34BB40}"/>
              </a:ext>
            </a:extLst>
          </p:cNvPr>
          <p:cNvCxnSpPr>
            <a:cxnSpLocks/>
          </p:cNvCxnSpPr>
          <p:nvPr userDrawn="1"/>
        </p:nvCxnSpPr>
        <p:spPr bwMode="auto">
          <a:xfrm>
            <a:off x="6096000" y="6096000"/>
            <a:ext cx="17722850"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B5CBE6E3-0E18-8A57-578D-D314948AF14F}"/>
              </a:ext>
            </a:extLst>
          </p:cNvPr>
          <p:cNvCxnSpPr/>
          <p:nvPr userDrawn="1"/>
        </p:nvCxnSpPr>
        <p:spPr bwMode="auto">
          <a:xfrm>
            <a:off x="6096000" y="569913"/>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47200B05-7E36-4E03-3739-0BA983764616}"/>
              </a:ext>
            </a:extLst>
          </p:cNvPr>
          <p:cNvCxnSpPr/>
          <p:nvPr userDrawn="1"/>
        </p:nvCxnSpPr>
        <p:spPr bwMode="auto">
          <a:xfrm>
            <a:off x="18288000" y="569913"/>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52FF3B59-8BBA-8C99-9D4D-743723E434FC}"/>
              </a:ext>
            </a:extLst>
          </p:cNvPr>
          <p:cNvCxnSpPr/>
          <p:nvPr userDrawn="1"/>
        </p:nvCxnSpPr>
        <p:spPr bwMode="auto">
          <a:xfrm>
            <a:off x="12188952" y="566928"/>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1" name="Slide Number">
            <a:extLst>
              <a:ext uri="{FF2B5EF4-FFF2-40B4-BE49-F238E27FC236}">
                <a16:creationId xmlns:a16="http://schemas.microsoft.com/office/drawing/2014/main" id="{A0B46D22-64E6-4222-F4E2-B807A7A15287}"/>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
        <p:nvSpPr>
          <p:cNvPr id="3" name="Text Placeholder 6">
            <a:extLst>
              <a:ext uri="{FF2B5EF4-FFF2-40B4-BE49-F238E27FC236}">
                <a16:creationId xmlns:a16="http://schemas.microsoft.com/office/drawing/2014/main" id="{0784E564-F094-C65E-4C30-6AD26FD6AE47}"/>
              </a:ext>
            </a:extLst>
          </p:cNvPr>
          <p:cNvSpPr>
            <a:spLocks noGrp="1"/>
          </p:cNvSpPr>
          <p:nvPr>
            <p:ph type="body" sz="quarter" idx="10"/>
          </p:nvPr>
        </p:nvSpPr>
        <p:spPr>
          <a:xfrm>
            <a:off x="12728028" y="1427410"/>
            <a:ext cx="4963923" cy="3716082"/>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6">
            <a:extLst>
              <a:ext uri="{FF2B5EF4-FFF2-40B4-BE49-F238E27FC236}">
                <a16:creationId xmlns:a16="http://schemas.microsoft.com/office/drawing/2014/main" id="{5B384162-F420-216E-B250-BA49ED23AA36}"/>
              </a:ext>
            </a:extLst>
          </p:cNvPr>
          <p:cNvSpPr>
            <a:spLocks noGrp="1"/>
          </p:cNvSpPr>
          <p:nvPr>
            <p:ph type="body" sz="quarter" idx="24"/>
          </p:nvPr>
        </p:nvSpPr>
        <p:spPr>
          <a:xfrm>
            <a:off x="18799748" y="1427410"/>
            <a:ext cx="4963923" cy="3716076"/>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6">
            <a:extLst>
              <a:ext uri="{FF2B5EF4-FFF2-40B4-BE49-F238E27FC236}">
                <a16:creationId xmlns:a16="http://schemas.microsoft.com/office/drawing/2014/main" id="{2D5D50EC-56AE-CB68-AF0D-967D997C2277}"/>
              </a:ext>
            </a:extLst>
          </p:cNvPr>
          <p:cNvSpPr>
            <a:spLocks noGrp="1"/>
          </p:cNvSpPr>
          <p:nvPr>
            <p:ph type="body" sz="quarter" idx="25"/>
          </p:nvPr>
        </p:nvSpPr>
        <p:spPr>
          <a:xfrm>
            <a:off x="12728028" y="7518835"/>
            <a:ext cx="4963923" cy="3720655"/>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Text Placeholder 6">
            <a:extLst>
              <a:ext uri="{FF2B5EF4-FFF2-40B4-BE49-F238E27FC236}">
                <a16:creationId xmlns:a16="http://schemas.microsoft.com/office/drawing/2014/main" id="{95DF0382-EAC2-42E6-8F3C-D78D99701167}"/>
              </a:ext>
            </a:extLst>
          </p:cNvPr>
          <p:cNvSpPr>
            <a:spLocks noGrp="1"/>
          </p:cNvSpPr>
          <p:nvPr>
            <p:ph type="body" sz="quarter" idx="26"/>
          </p:nvPr>
        </p:nvSpPr>
        <p:spPr>
          <a:xfrm>
            <a:off x="18799748" y="7518835"/>
            <a:ext cx="4963923" cy="3720651"/>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5" name="Text Placeholder 6">
            <a:extLst>
              <a:ext uri="{FF2B5EF4-FFF2-40B4-BE49-F238E27FC236}">
                <a16:creationId xmlns:a16="http://schemas.microsoft.com/office/drawing/2014/main" id="{DD63E7DA-FA91-79CE-F137-C4CFF4237814}"/>
              </a:ext>
            </a:extLst>
          </p:cNvPr>
          <p:cNvSpPr>
            <a:spLocks noGrp="1"/>
          </p:cNvSpPr>
          <p:nvPr>
            <p:ph type="body" sz="quarter" idx="27"/>
          </p:nvPr>
        </p:nvSpPr>
        <p:spPr>
          <a:xfrm>
            <a:off x="6665976" y="1427408"/>
            <a:ext cx="4963923" cy="3716081"/>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2" name="Text Placeholder 6">
            <a:extLst>
              <a:ext uri="{FF2B5EF4-FFF2-40B4-BE49-F238E27FC236}">
                <a16:creationId xmlns:a16="http://schemas.microsoft.com/office/drawing/2014/main" id="{03E415E0-33AF-4F69-4718-A13AF38331B2}"/>
              </a:ext>
            </a:extLst>
          </p:cNvPr>
          <p:cNvSpPr>
            <a:spLocks noGrp="1"/>
          </p:cNvSpPr>
          <p:nvPr>
            <p:ph type="body" sz="quarter" idx="28"/>
          </p:nvPr>
        </p:nvSpPr>
        <p:spPr>
          <a:xfrm>
            <a:off x="6665976" y="7518834"/>
            <a:ext cx="4963923" cy="3720653"/>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959526700"/>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oxes, 6 stacked, alternate, large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3E52F-EEA1-D56F-5E7A-C1983151DCC0}"/>
              </a:ext>
            </a:extLst>
          </p:cNvPr>
          <p:cNvSpPr>
            <a:spLocks noGrp="1"/>
          </p:cNvSpPr>
          <p:nvPr>
            <p:ph type="title"/>
          </p:nvPr>
        </p:nvSpPr>
        <p:spPr>
          <a:xfrm>
            <a:off x="576072" y="384048"/>
            <a:ext cx="11039475" cy="3413126"/>
          </a:xfrm>
        </p:spPr>
        <p:txBody>
          <a:bodyPr rIns="457200"/>
          <a:lstStyle>
            <a:lvl1pPr>
              <a:lnSpc>
                <a:spcPct val="100000"/>
              </a:lnSpc>
              <a:defRPr sz="6400" b="0" i="0">
                <a:solidFill>
                  <a:schemeClr val="tx2"/>
                </a:solidFill>
                <a:latin typeface="IBM Plex Sans Light" panose="020B0403050203000203" pitchFamily="34" charset="0"/>
              </a:defRPr>
            </a:lvl1pPr>
          </a:lstStyle>
          <a:p>
            <a:r>
              <a:rPr lang="en-US"/>
              <a:t>Click to edit Master title style</a:t>
            </a:r>
          </a:p>
        </p:txBody>
      </p:sp>
      <p:sp>
        <p:nvSpPr>
          <p:cNvPr id="4" name="Footer Placeholder 3">
            <a:extLst>
              <a:ext uri="{FF2B5EF4-FFF2-40B4-BE49-F238E27FC236}">
                <a16:creationId xmlns:a16="http://schemas.microsoft.com/office/drawing/2014/main" id="{BDA5ACE3-ACF8-D072-E98D-B30BD47D0818}"/>
              </a:ext>
            </a:extLst>
          </p:cNvPr>
          <p:cNvSpPr>
            <a:spLocks noGrp="1"/>
          </p:cNvSpPr>
          <p:nvPr>
            <p:ph type="ftr" sz="quarter" idx="18"/>
          </p:nvPr>
        </p:nvSpPr>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cxnSp>
        <p:nvCxnSpPr>
          <p:cNvPr id="16" name="Straight Connector 15">
            <a:extLst>
              <a:ext uri="{FF2B5EF4-FFF2-40B4-BE49-F238E27FC236}">
                <a16:creationId xmlns:a16="http://schemas.microsoft.com/office/drawing/2014/main" id="{4F455E69-0B51-1D31-E569-651079398D33}"/>
              </a:ext>
            </a:extLst>
          </p:cNvPr>
          <p:cNvCxnSpPr>
            <a:cxnSpLocks/>
          </p:cNvCxnSpPr>
          <p:nvPr userDrawn="1"/>
        </p:nvCxnSpPr>
        <p:spPr bwMode="auto">
          <a:xfrm>
            <a:off x="574675" y="6096000"/>
            <a:ext cx="23244175"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54C560F4-CB2D-6B04-588B-57BB4D4E6DC3}"/>
              </a:ext>
            </a:extLst>
          </p:cNvPr>
          <p:cNvCxnSpPr>
            <a:cxnSpLocks/>
          </p:cNvCxnSpPr>
          <p:nvPr userDrawn="1"/>
        </p:nvCxnSpPr>
        <p:spPr bwMode="auto">
          <a:xfrm>
            <a:off x="6096000" y="6096000"/>
            <a:ext cx="0" cy="590550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B87B78A1-A315-98D3-1692-18AAAF4C6002}"/>
              </a:ext>
            </a:extLst>
          </p:cNvPr>
          <p:cNvCxnSpPr/>
          <p:nvPr userDrawn="1"/>
        </p:nvCxnSpPr>
        <p:spPr bwMode="auto">
          <a:xfrm>
            <a:off x="18288000" y="569913"/>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F764036E-86AB-0893-B72B-200B84A6BCFD}"/>
              </a:ext>
            </a:extLst>
          </p:cNvPr>
          <p:cNvCxnSpPr/>
          <p:nvPr userDrawn="1"/>
        </p:nvCxnSpPr>
        <p:spPr bwMode="auto">
          <a:xfrm>
            <a:off x="12188952" y="566928"/>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 name="Slide Number">
            <a:extLst>
              <a:ext uri="{FF2B5EF4-FFF2-40B4-BE49-F238E27FC236}">
                <a16:creationId xmlns:a16="http://schemas.microsoft.com/office/drawing/2014/main" id="{25C7A71B-E65D-0A5D-606D-9F95D5AC6BE8}"/>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
        <p:nvSpPr>
          <p:cNvPr id="35" name="Text Placeholder 6">
            <a:extLst>
              <a:ext uri="{FF2B5EF4-FFF2-40B4-BE49-F238E27FC236}">
                <a16:creationId xmlns:a16="http://schemas.microsoft.com/office/drawing/2014/main" id="{22EB5F78-B3F7-EBA1-BE53-B96CA397D9E3}"/>
              </a:ext>
            </a:extLst>
          </p:cNvPr>
          <p:cNvSpPr>
            <a:spLocks noGrp="1"/>
          </p:cNvSpPr>
          <p:nvPr>
            <p:ph type="body" sz="quarter" idx="10"/>
          </p:nvPr>
        </p:nvSpPr>
        <p:spPr>
          <a:xfrm>
            <a:off x="12728028" y="576073"/>
            <a:ext cx="4963923" cy="5145086"/>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6" name="Text Placeholder 6">
            <a:extLst>
              <a:ext uri="{FF2B5EF4-FFF2-40B4-BE49-F238E27FC236}">
                <a16:creationId xmlns:a16="http://schemas.microsoft.com/office/drawing/2014/main" id="{BFFEAD4C-1129-22EA-9ED5-9BE409A0C748}"/>
              </a:ext>
            </a:extLst>
          </p:cNvPr>
          <p:cNvSpPr>
            <a:spLocks noGrp="1"/>
          </p:cNvSpPr>
          <p:nvPr>
            <p:ph type="body" sz="quarter" idx="23"/>
          </p:nvPr>
        </p:nvSpPr>
        <p:spPr>
          <a:xfrm>
            <a:off x="18799748" y="576073"/>
            <a:ext cx="4963923" cy="5145085"/>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7" name="Text Placeholder 6">
            <a:extLst>
              <a:ext uri="{FF2B5EF4-FFF2-40B4-BE49-F238E27FC236}">
                <a16:creationId xmlns:a16="http://schemas.microsoft.com/office/drawing/2014/main" id="{91719EAC-72ED-B4B5-CA48-EB23C5EB8B0A}"/>
              </a:ext>
            </a:extLst>
          </p:cNvPr>
          <p:cNvSpPr>
            <a:spLocks noGrp="1"/>
          </p:cNvSpPr>
          <p:nvPr>
            <p:ph type="body" sz="quarter" idx="24"/>
          </p:nvPr>
        </p:nvSpPr>
        <p:spPr>
          <a:xfrm>
            <a:off x="12728028" y="6667499"/>
            <a:ext cx="4963923" cy="4953000"/>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8" name="Text Placeholder 6">
            <a:extLst>
              <a:ext uri="{FF2B5EF4-FFF2-40B4-BE49-F238E27FC236}">
                <a16:creationId xmlns:a16="http://schemas.microsoft.com/office/drawing/2014/main" id="{28C9C88E-05A2-25E3-4571-C794E968D7FC}"/>
              </a:ext>
            </a:extLst>
          </p:cNvPr>
          <p:cNvSpPr>
            <a:spLocks noGrp="1"/>
          </p:cNvSpPr>
          <p:nvPr>
            <p:ph type="body" sz="quarter" idx="25"/>
          </p:nvPr>
        </p:nvSpPr>
        <p:spPr>
          <a:xfrm>
            <a:off x="18799748" y="6667499"/>
            <a:ext cx="4963923" cy="4952999"/>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9" name="Text Placeholder 6">
            <a:extLst>
              <a:ext uri="{FF2B5EF4-FFF2-40B4-BE49-F238E27FC236}">
                <a16:creationId xmlns:a16="http://schemas.microsoft.com/office/drawing/2014/main" id="{D76302BE-E896-F153-8F88-B63A433B5C29}"/>
              </a:ext>
            </a:extLst>
          </p:cNvPr>
          <p:cNvSpPr>
            <a:spLocks noGrp="1"/>
          </p:cNvSpPr>
          <p:nvPr>
            <p:ph type="body" sz="quarter" idx="26"/>
          </p:nvPr>
        </p:nvSpPr>
        <p:spPr>
          <a:xfrm>
            <a:off x="574675" y="6665976"/>
            <a:ext cx="4963923" cy="4954514"/>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0" name="Text Placeholder 6">
            <a:extLst>
              <a:ext uri="{FF2B5EF4-FFF2-40B4-BE49-F238E27FC236}">
                <a16:creationId xmlns:a16="http://schemas.microsoft.com/office/drawing/2014/main" id="{FF14BC99-A0C2-45B6-C1F6-84D3EACEDF48}"/>
              </a:ext>
            </a:extLst>
          </p:cNvPr>
          <p:cNvSpPr>
            <a:spLocks noGrp="1"/>
          </p:cNvSpPr>
          <p:nvPr>
            <p:ph type="body" sz="quarter" idx="27"/>
          </p:nvPr>
        </p:nvSpPr>
        <p:spPr>
          <a:xfrm>
            <a:off x="6665976" y="6667498"/>
            <a:ext cx="4963923" cy="4952998"/>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defTabSz="1161288">
              <a:lnSpc>
                <a:spcPct val="100000"/>
              </a:lnSpc>
              <a:spcBef>
                <a:spcPts val="0"/>
              </a:spcBef>
              <a:defRPr sz="3600" b="0" i="0">
                <a:solidFill>
                  <a:schemeClr val="tx1"/>
                </a:solidFill>
                <a:latin typeface="IBM Plex Sans Light" panose="020B0403050203000203" pitchFamily="34" charset="0"/>
              </a:defRPr>
            </a:lvl2pPr>
            <a:lvl3pPr defTabSz="1161288">
              <a:lnSpc>
                <a:spcPct val="100000"/>
              </a:lnSpc>
              <a:spcBef>
                <a:spcPts val="0"/>
              </a:spcBef>
              <a:defRPr sz="3600" b="0" i="0">
                <a:solidFill>
                  <a:schemeClr val="tx1"/>
                </a:solidFill>
                <a:latin typeface="IBM Plex Sans Light" panose="020B0403050203000203" pitchFamily="34" charset="0"/>
              </a:defRPr>
            </a:lvl3pPr>
            <a:lvl4pPr defTabSz="1161288">
              <a:lnSpc>
                <a:spcPct val="100000"/>
              </a:lnSpc>
              <a:spcBef>
                <a:spcPts val="0"/>
              </a:spcBef>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779994495"/>
      </p:ext>
    </p:extLst>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oxes, 6 stacked, alternate, small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3E52F-EEA1-D56F-5E7A-C1983151DCC0}"/>
              </a:ext>
            </a:extLst>
          </p:cNvPr>
          <p:cNvSpPr>
            <a:spLocks noGrp="1"/>
          </p:cNvSpPr>
          <p:nvPr>
            <p:ph type="title"/>
          </p:nvPr>
        </p:nvSpPr>
        <p:spPr>
          <a:xfrm>
            <a:off x="576072" y="385200"/>
            <a:ext cx="4949825" cy="3413126"/>
          </a:xfrm>
        </p:spPr>
        <p:txBody>
          <a:bodyPr rIns="0"/>
          <a:lstStyle>
            <a:lvl1pPr>
              <a:lnSpc>
                <a:spcPct val="100000"/>
              </a:lnSpc>
              <a:defRPr sz="4400" b="0" i="0">
                <a:solidFill>
                  <a:schemeClr val="tx2"/>
                </a:solidFill>
                <a:latin typeface="IBM Plex Sans Light" panose="020B0403050203000203" pitchFamily="34" charset="0"/>
              </a:defRPr>
            </a:lvl1pPr>
          </a:lstStyle>
          <a:p>
            <a:r>
              <a:rPr lang="en-US"/>
              <a:t>Click to edit Master title style</a:t>
            </a:r>
          </a:p>
        </p:txBody>
      </p:sp>
      <p:sp>
        <p:nvSpPr>
          <p:cNvPr id="4" name="Footer Placeholder 3">
            <a:extLst>
              <a:ext uri="{FF2B5EF4-FFF2-40B4-BE49-F238E27FC236}">
                <a16:creationId xmlns:a16="http://schemas.microsoft.com/office/drawing/2014/main" id="{BDA5ACE3-ACF8-D072-E98D-B30BD47D0818}"/>
              </a:ext>
            </a:extLst>
          </p:cNvPr>
          <p:cNvSpPr>
            <a:spLocks noGrp="1"/>
          </p:cNvSpPr>
          <p:nvPr>
            <p:ph type="ftr" sz="quarter" idx="18"/>
          </p:nvPr>
        </p:nvSpPr>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cxnSp>
        <p:nvCxnSpPr>
          <p:cNvPr id="16" name="Straight Connector 15">
            <a:extLst>
              <a:ext uri="{FF2B5EF4-FFF2-40B4-BE49-F238E27FC236}">
                <a16:creationId xmlns:a16="http://schemas.microsoft.com/office/drawing/2014/main" id="{4F455E69-0B51-1D31-E569-651079398D33}"/>
              </a:ext>
            </a:extLst>
          </p:cNvPr>
          <p:cNvCxnSpPr>
            <a:cxnSpLocks/>
          </p:cNvCxnSpPr>
          <p:nvPr userDrawn="1"/>
        </p:nvCxnSpPr>
        <p:spPr bwMode="auto">
          <a:xfrm>
            <a:off x="574675" y="6096000"/>
            <a:ext cx="23244175"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54C560F4-CB2D-6B04-588B-57BB4D4E6DC3}"/>
              </a:ext>
            </a:extLst>
          </p:cNvPr>
          <p:cNvCxnSpPr>
            <a:cxnSpLocks/>
          </p:cNvCxnSpPr>
          <p:nvPr userDrawn="1"/>
        </p:nvCxnSpPr>
        <p:spPr bwMode="auto">
          <a:xfrm>
            <a:off x="6096000" y="6096000"/>
            <a:ext cx="0" cy="590550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B87B78A1-A315-98D3-1692-18AAAF4C6002}"/>
              </a:ext>
            </a:extLst>
          </p:cNvPr>
          <p:cNvCxnSpPr/>
          <p:nvPr userDrawn="1"/>
        </p:nvCxnSpPr>
        <p:spPr bwMode="auto">
          <a:xfrm>
            <a:off x="18288000" y="569913"/>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F764036E-86AB-0893-B72B-200B84A6BCFD}"/>
              </a:ext>
            </a:extLst>
          </p:cNvPr>
          <p:cNvCxnSpPr/>
          <p:nvPr userDrawn="1"/>
        </p:nvCxnSpPr>
        <p:spPr bwMode="auto">
          <a:xfrm>
            <a:off x="12188952" y="566928"/>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 name="Slide Number">
            <a:extLst>
              <a:ext uri="{FF2B5EF4-FFF2-40B4-BE49-F238E27FC236}">
                <a16:creationId xmlns:a16="http://schemas.microsoft.com/office/drawing/2014/main" id="{78DA00F4-B5C9-B0CB-71F8-ED123EAA68CC}"/>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
        <p:nvSpPr>
          <p:cNvPr id="3" name="Text Placeholder 6">
            <a:extLst>
              <a:ext uri="{FF2B5EF4-FFF2-40B4-BE49-F238E27FC236}">
                <a16:creationId xmlns:a16="http://schemas.microsoft.com/office/drawing/2014/main" id="{FBA90B24-A7AA-EE26-4DF0-B0850F874CC1}"/>
              </a:ext>
            </a:extLst>
          </p:cNvPr>
          <p:cNvSpPr>
            <a:spLocks noGrp="1"/>
          </p:cNvSpPr>
          <p:nvPr>
            <p:ph type="body" sz="quarter" idx="20"/>
          </p:nvPr>
        </p:nvSpPr>
        <p:spPr>
          <a:xfrm>
            <a:off x="552009" y="6665975"/>
            <a:ext cx="5026139" cy="4954515"/>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marL="3276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8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4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6">
            <a:extLst>
              <a:ext uri="{FF2B5EF4-FFF2-40B4-BE49-F238E27FC236}">
                <a16:creationId xmlns:a16="http://schemas.microsoft.com/office/drawing/2014/main" id="{B293E5F0-8E0D-8611-485C-03E54EE01CAD}"/>
              </a:ext>
            </a:extLst>
          </p:cNvPr>
          <p:cNvSpPr>
            <a:spLocks noGrp="1"/>
          </p:cNvSpPr>
          <p:nvPr>
            <p:ph type="body" sz="quarter" idx="28"/>
          </p:nvPr>
        </p:nvSpPr>
        <p:spPr>
          <a:xfrm>
            <a:off x="6659393" y="6665975"/>
            <a:ext cx="5026139" cy="4954509"/>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marL="3276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8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4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6">
            <a:extLst>
              <a:ext uri="{FF2B5EF4-FFF2-40B4-BE49-F238E27FC236}">
                <a16:creationId xmlns:a16="http://schemas.microsoft.com/office/drawing/2014/main" id="{7E5B5649-C746-EAC6-E506-88A5EE6297F2}"/>
              </a:ext>
            </a:extLst>
          </p:cNvPr>
          <p:cNvSpPr>
            <a:spLocks noGrp="1"/>
          </p:cNvSpPr>
          <p:nvPr>
            <p:ph type="body" sz="quarter" idx="29"/>
          </p:nvPr>
        </p:nvSpPr>
        <p:spPr>
          <a:xfrm>
            <a:off x="12725407" y="6701421"/>
            <a:ext cx="5026139" cy="4919059"/>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marL="3276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8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4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6">
            <a:extLst>
              <a:ext uri="{FF2B5EF4-FFF2-40B4-BE49-F238E27FC236}">
                <a16:creationId xmlns:a16="http://schemas.microsoft.com/office/drawing/2014/main" id="{D1C336AE-32DC-6A3D-A0A5-FD3BEEE59FD9}"/>
              </a:ext>
            </a:extLst>
          </p:cNvPr>
          <p:cNvSpPr>
            <a:spLocks noGrp="1"/>
          </p:cNvSpPr>
          <p:nvPr>
            <p:ph type="body" sz="quarter" idx="30"/>
          </p:nvPr>
        </p:nvSpPr>
        <p:spPr>
          <a:xfrm>
            <a:off x="18791798" y="6665975"/>
            <a:ext cx="4978776" cy="4954497"/>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marL="3276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8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4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6">
            <a:extLst>
              <a:ext uri="{FF2B5EF4-FFF2-40B4-BE49-F238E27FC236}">
                <a16:creationId xmlns:a16="http://schemas.microsoft.com/office/drawing/2014/main" id="{58F4A404-A74C-F889-564A-6677AB4E33D2}"/>
              </a:ext>
            </a:extLst>
          </p:cNvPr>
          <p:cNvSpPr>
            <a:spLocks noGrp="1"/>
          </p:cNvSpPr>
          <p:nvPr>
            <p:ph type="body" sz="quarter" idx="31"/>
          </p:nvPr>
        </p:nvSpPr>
        <p:spPr>
          <a:xfrm>
            <a:off x="18812222" y="576073"/>
            <a:ext cx="4978776" cy="5145085"/>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marL="3276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8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4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6">
            <a:extLst>
              <a:ext uri="{FF2B5EF4-FFF2-40B4-BE49-F238E27FC236}">
                <a16:creationId xmlns:a16="http://schemas.microsoft.com/office/drawing/2014/main" id="{4D20BC60-A254-2972-5466-846B4E395A1C}"/>
              </a:ext>
            </a:extLst>
          </p:cNvPr>
          <p:cNvSpPr>
            <a:spLocks noGrp="1"/>
          </p:cNvSpPr>
          <p:nvPr>
            <p:ph type="body" sz="quarter" idx="32"/>
          </p:nvPr>
        </p:nvSpPr>
        <p:spPr>
          <a:xfrm>
            <a:off x="12692373" y="576073"/>
            <a:ext cx="4978776" cy="5145079"/>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marL="3276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8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4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560564254"/>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Video or imagery, half, inse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576072" y="385200"/>
            <a:ext cx="4949825" cy="1525588"/>
          </a:xfrm>
        </p:spPr>
        <p:txBody>
          <a:bodyPr/>
          <a:lstStyle>
            <a:lvl1pPr>
              <a:lnSpc>
                <a:spcPct val="100000"/>
              </a:lnSpc>
              <a:defRPr sz="6400" b="0" i="0">
                <a:solidFill>
                  <a:schemeClr val="tx2"/>
                </a:solidFill>
                <a:latin typeface="IBM Plex Sans Light" panose="020B0403050203000203" pitchFamily="34" charset="0"/>
              </a:defRPr>
            </a:lvl1pPr>
          </a:lstStyle>
          <a:p>
            <a:r>
              <a:rPr lang="en-US"/>
              <a:t>Click to edit Master title style</a:t>
            </a:r>
          </a:p>
        </p:txBody>
      </p:sp>
      <p:sp>
        <p:nvSpPr>
          <p:cNvPr id="4" name="Footer Placeholder 3">
            <a:extLst>
              <a:ext uri="{FF2B5EF4-FFF2-40B4-BE49-F238E27FC236}">
                <a16:creationId xmlns:a16="http://schemas.microsoft.com/office/drawing/2014/main" id="{C977F84A-1700-568D-FF6C-C74EAF713E1A}"/>
              </a:ext>
            </a:extLst>
          </p:cNvPr>
          <p:cNvSpPr>
            <a:spLocks noGrp="1"/>
          </p:cNvSpPr>
          <p:nvPr>
            <p:ph type="ftr" sz="quarter" idx="14"/>
          </p:nvPr>
        </p:nvSpPr>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sp>
        <p:nvSpPr>
          <p:cNvPr id="5" name="Picture Placeholder 10">
            <a:extLst>
              <a:ext uri="{FF2B5EF4-FFF2-40B4-BE49-F238E27FC236}">
                <a16:creationId xmlns:a16="http://schemas.microsoft.com/office/drawing/2014/main" id="{468A48E8-BE84-7972-AB73-8E31C1C13499}"/>
              </a:ext>
            </a:extLst>
          </p:cNvPr>
          <p:cNvSpPr>
            <a:spLocks noGrp="1"/>
          </p:cNvSpPr>
          <p:nvPr>
            <p:ph type="pic" sz="quarter" idx="15" hasCustomPrompt="1"/>
          </p:nvPr>
        </p:nvSpPr>
        <p:spPr>
          <a:xfrm>
            <a:off x="12763500" y="569913"/>
            <a:ext cx="11049000" cy="12574587"/>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a:t>Place imagery here</a:t>
            </a:r>
          </a:p>
        </p:txBody>
      </p:sp>
      <p:sp>
        <p:nvSpPr>
          <p:cNvPr id="6" name="Text Placeholder 6">
            <a:extLst>
              <a:ext uri="{FF2B5EF4-FFF2-40B4-BE49-F238E27FC236}">
                <a16:creationId xmlns:a16="http://schemas.microsoft.com/office/drawing/2014/main" id="{F97050FE-79BA-7876-7C87-1EBC54ABDE3B}"/>
              </a:ext>
            </a:extLst>
          </p:cNvPr>
          <p:cNvSpPr>
            <a:spLocks noGrp="1"/>
          </p:cNvSpPr>
          <p:nvPr>
            <p:ph type="body" sz="quarter" idx="21"/>
          </p:nvPr>
        </p:nvSpPr>
        <p:spPr>
          <a:xfrm>
            <a:off x="552010" y="3429000"/>
            <a:ext cx="4972490" cy="8572500"/>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marL="3276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8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4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6">
            <a:extLst>
              <a:ext uri="{FF2B5EF4-FFF2-40B4-BE49-F238E27FC236}">
                <a16:creationId xmlns:a16="http://schemas.microsoft.com/office/drawing/2014/main" id="{0F1D7D74-3344-9F6B-7157-4A7E1AB48342}"/>
              </a:ext>
            </a:extLst>
          </p:cNvPr>
          <p:cNvSpPr>
            <a:spLocks noGrp="1"/>
          </p:cNvSpPr>
          <p:nvPr>
            <p:ph type="body" sz="quarter" idx="22"/>
          </p:nvPr>
        </p:nvSpPr>
        <p:spPr>
          <a:xfrm>
            <a:off x="6669087" y="3429000"/>
            <a:ext cx="4972490" cy="8572500"/>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marL="3276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8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4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341508187"/>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Video or imagery, 3/4, ble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576072" y="385200"/>
            <a:ext cx="4949825" cy="1525588"/>
          </a:xfrm>
        </p:spPr>
        <p:txBody>
          <a:bodyPr/>
          <a:lstStyle>
            <a:lvl1pPr>
              <a:lnSpc>
                <a:spcPct val="100000"/>
              </a:lnSpc>
              <a:defRPr sz="6400" b="0" i="0">
                <a:solidFill>
                  <a:schemeClr val="tx2"/>
                </a:solidFill>
                <a:latin typeface="IBM Plex Sans Light" panose="020B0403050203000203"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5075B039-5865-7356-B725-0FF3C8F73E3C}"/>
              </a:ext>
            </a:extLst>
          </p:cNvPr>
          <p:cNvSpPr>
            <a:spLocks noGrp="1"/>
          </p:cNvSpPr>
          <p:nvPr>
            <p:ph type="sldNum" sz="quarter" idx="10"/>
          </p:nvPr>
        </p:nvSpPr>
        <p:spPr>
          <a:xfrm>
            <a:off x="23544798" y="12904628"/>
            <a:ext cx="267702" cy="246221"/>
          </a:xfrm>
          <a:prstGeom prst="rect">
            <a:avLst/>
          </a:prstGeom>
        </p:spPr>
        <p:txBody>
          <a:bodyPr/>
          <a:lstStyle>
            <a:lvl1pPr>
              <a:defRPr b="0" i="0">
                <a:latin typeface="IBM Plex Sans Light" panose="020B0403050203000203" pitchFamily="34" charset="0"/>
              </a:defRPr>
            </a:lvl1pPr>
          </a:lstStyle>
          <a:p>
            <a:fld id="{86CB4B4D-7CA3-9044-876B-883B54F8677D}" type="slidenum">
              <a:rPr lang="en-US" smtClean="0"/>
              <a:pPr/>
              <a:t>‹#›</a:t>
            </a:fld>
            <a:endParaRPr lang="en-US"/>
          </a:p>
        </p:txBody>
      </p:sp>
      <p:sp>
        <p:nvSpPr>
          <p:cNvPr id="4" name="Footer Placeholder 3">
            <a:extLst>
              <a:ext uri="{FF2B5EF4-FFF2-40B4-BE49-F238E27FC236}">
                <a16:creationId xmlns:a16="http://schemas.microsoft.com/office/drawing/2014/main" id="{69559113-A66F-B148-0A73-FD8B5C2B023D}"/>
              </a:ext>
            </a:extLst>
          </p:cNvPr>
          <p:cNvSpPr>
            <a:spLocks noGrp="1"/>
          </p:cNvSpPr>
          <p:nvPr>
            <p:ph type="ftr" sz="quarter" idx="12"/>
          </p:nvPr>
        </p:nvSpPr>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sp>
        <p:nvSpPr>
          <p:cNvPr id="12" name="Picture Placeholder 11">
            <a:extLst>
              <a:ext uri="{FF2B5EF4-FFF2-40B4-BE49-F238E27FC236}">
                <a16:creationId xmlns:a16="http://schemas.microsoft.com/office/drawing/2014/main" id="{DE390102-FDF4-C834-3F45-02B57A70ADB2}"/>
              </a:ext>
            </a:extLst>
          </p:cNvPr>
          <p:cNvSpPr>
            <a:spLocks noGrp="1"/>
          </p:cNvSpPr>
          <p:nvPr>
            <p:ph type="pic" sz="quarter" idx="14" hasCustomPrompt="1"/>
          </p:nvPr>
        </p:nvSpPr>
        <p:spPr>
          <a:xfrm>
            <a:off x="6096000" y="0"/>
            <a:ext cx="18291175" cy="13716000"/>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a:t>Place imagery here</a:t>
            </a:r>
          </a:p>
        </p:txBody>
      </p:sp>
      <p:sp>
        <p:nvSpPr>
          <p:cNvPr id="7" name="Text Placeholder 6">
            <a:extLst>
              <a:ext uri="{FF2B5EF4-FFF2-40B4-BE49-F238E27FC236}">
                <a16:creationId xmlns:a16="http://schemas.microsoft.com/office/drawing/2014/main" id="{C7581521-9341-A586-10B8-D3CD3EBBADFC}"/>
              </a:ext>
            </a:extLst>
          </p:cNvPr>
          <p:cNvSpPr>
            <a:spLocks noGrp="1"/>
          </p:cNvSpPr>
          <p:nvPr>
            <p:ph type="body" sz="quarter" idx="20"/>
          </p:nvPr>
        </p:nvSpPr>
        <p:spPr>
          <a:xfrm>
            <a:off x="552010" y="3429000"/>
            <a:ext cx="4972490" cy="8572500"/>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marL="3276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8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4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1331677469"/>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Video or imagery, 3/4, inse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576072" y="385200"/>
            <a:ext cx="4949825" cy="1525588"/>
          </a:xfrm>
        </p:spPr>
        <p:txBody>
          <a:bodyPr/>
          <a:lstStyle>
            <a:lvl1pPr>
              <a:lnSpc>
                <a:spcPct val="100000"/>
              </a:lnSpc>
              <a:defRPr sz="6400" b="0" i="0">
                <a:solidFill>
                  <a:schemeClr val="tx2"/>
                </a:solidFill>
                <a:latin typeface="IBM Plex Sans Light" panose="020B0403050203000203" pitchFamily="34" charset="0"/>
              </a:defRPr>
            </a:lvl1pPr>
          </a:lstStyle>
          <a:p>
            <a:r>
              <a:rPr lang="en-US"/>
              <a:t>Click to edit Master title style</a:t>
            </a:r>
          </a:p>
        </p:txBody>
      </p:sp>
      <p:sp>
        <p:nvSpPr>
          <p:cNvPr id="3" name="Slide Number Placeholder 2">
            <a:extLst>
              <a:ext uri="{FF2B5EF4-FFF2-40B4-BE49-F238E27FC236}">
                <a16:creationId xmlns:a16="http://schemas.microsoft.com/office/drawing/2014/main" id="{5075B039-5865-7356-B725-0FF3C8F73E3C}"/>
              </a:ext>
            </a:extLst>
          </p:cNvPr>
          <p:cNvSpPr>
            <a:spLocks noGrp="1"/>
          </p:cNvSpPr>
          <p:nvPr>
            <p:ph type="sldNum" sz="quarter" idx="10"/>
          </p:nvPr>
        </p:nvSpPr>
        <p:spPr>
          <a:xfrm>
            <a:off x="23544798" y="12904628"/>
            <a:ext cx="267702" cy="246221"/>
          </a:xfrm>
          <a:prstGeom prst="rect">
            <a:avLst/>
          </a:prstGeom>
        </p:spPr>
        <p:txBody>
          <a:bodyPr/>
          <a:lstStyle>
            <a:lvl1pPr>
              <a:defRPr b="0" i="0">
                <a:latin typeface="IBM Plex Sans Light" panose="020B0403050203000203" pitchFamily="34" charset="0"/>
              </a:defRPr>
            </a:lvl1pPr>
          </a:lstStyle>
          <a:p>
            <a:fld id="{86CB4B4D-7CA3-9044-876B-883B54F8677D}" type="slidenum">
              <a:rPr lang="en-US" smtClean="0"/>
              <a:pPr/>
              <a:t>‹#›</a:t>
            </a:fld>
            <a:endParaRPr lang="en-US"/>
          </a:p>
        </p:txBody>
      </p:sp>
      <p:sp>
        <p:nvSpPr>
          <p:cNvPr id="4" name="Footer Placeholder 3">
            <a:extLst>
              <a:ext uri="{FF2B5EF4-FFF2-40B4-BE49-F238E27FC236}">
                <a16:creationId xmlns:a16="http://schemas.microsoft.com/office/drawing/2014/main" id="{378C6A11-84D9-C1BA-F3C9-2E9D1A288B25}"/>
              </a:ext>
            </a:extLst>
          </p:cNvPr>
          <p:cNvSpPr>
            <a:spLocks noGrp="1"/>
          </p:cNvSpPr>
          <p:nvPr>
            <p:ph type="ftr" sz="quarter" idx="13"/>
          </p:nvPr>
        </p:nvSpPr>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sp>
        <p:nvSpPr>
          <p:cNvPr id="7" name="Picture Placeholder 6">
            <a:extLst>
              <a:ext uri="{FF2B5EF4-FFF2-40B4-BE49-F238E27FC236}">
                <a16:creationId xmlns:a16="http://schemas.microsoft.com/office/drawing/2014/main" id="{CC70703B-65B6-4B78-8B7C-73857A06C3A8}"/>
              </a:ext>
            </a:extLst>
          </p:cNvPr>
          <p:cNvSpPr>
            <a:spLocks noGrp="1"/>
          </p:cNvSpPr>
          <p:nvPr>
            <p:ph type="pic" sz="quarter" idx="14" hasCustomPrompt="1"/>
          </p:nvPr>
        </p:nvSpPr>
        <p:spPr>
          <a:xfrm>
            <a:off x="6667500" y="565151"/>
            <a:ext cx="17151350" cy="12579349"/>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a:t>Place imagery here</a:t>
            </a:r>
          </a:p>
        </p:txBody>
      </p:sp>
      <p:sp>
        <p:nvSpPr>
          <p:cNvPr id="5" name="Text Placeholder 6">
            <a:extLst>
              <a:ext uri="{FF2B5EF4-FFF2-40B4-BE49-F238E27FC236}">
                <a16:creationId xmlns:a16="http://schemas.microsoft.com/office/drawing/2014/main" id="{4D171C2C-D5EE-B66A-FC5F-45245937D132}"/>
              </a:ext>
            </a:extLst>
          </p:cNvPr>
          <p:cNvSpPr>
            <a:spLocks noGrp="1"/>
          </p:cNvSpPr>
          <p:nvPr>
            <p:ph type="body" sz="quarter" idx="19"/>
          </p:nvPr>
        </p:nvSpPr>
        <p:spPr>
          <a:xfrm>
            <a:off x="563069" y="3429000"/>
            <a:ext cx="4963923" cy="8572500"/>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marL="3276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8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4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740464722"/>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Video or imagery, blee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0C9F466-AC9D-B311-5655-93E326ED59B1}"/>
              </a:ext>
            </a:extLst>
          </p:cNvPr>
          <p:cNvSpPr>
            <a:spLocks noGrp="1"/>
          </p:cNvSpPr>
          <p:nvPr>
            <p:ph type="sldNum" sz="quarter" idx="10"/>
          </p:nvPr>
        </p:nvSpPr>
        <p:spPr>
          <a:xfrm>
            <a:off x="23555959" y="12896848"/>
            <a:ext cx="256541" cy="254001"/>
          </a:xfrm>
          <a:prstGeom prst="rect">
            <a:avLst/>
          </a:prstGeom>
        </p:spPr>
        <p:txBody>
          <a:bodyPr/>
          <a:lstStyle/>
          <a:p>
            <a:fld id="{86CB4B4D-7CA3-9044-876B-883B54F8677D}" type="slidenum">
              <a:rPr lang="en-US" smtClean="0"/>
              <a:t>‹#›</a:t>
            </a:fld>
            <a:endParaRPr lang="en-US"/>
          </a:p>
        </p:txBody>
      </p:sp>
      <p:sp>
        <p:nvSpPr>
          <p:cNvPr id="4" name="Picture Placeholder 3">
            <a:extLst>
              <a:ext uri="{FF2B5EF4-FFF2-40B4-BE49-F238E27FC236}">
                <a16:creationId xmlns:a16="http://schemas.microsoft.com/office/drawing/2014/main" id="{F6679120-DB81-97FD-CD5A-00DC1F5E6658}"/>
              </a:ext>
            </a:extLst>
          </p:cNvPr>
          <p:cNvSpPr>
            <a:spLocks noGrp="1"/>
          </p:cNvSpPr>
          <p:nvPr>
            <p:ph type="pic" sz="quarter" idx="11" hasCustomPrompt="1"/>
          </p:nvPr>
        </p:nvSpPr>
        <p:spPr>
          <a:xfrm>
            <a:off x="1" y="0"/>
            <a:ext cx="24387174" cy="13715999"/>
          </a:xfrm>
          <a:prstGeom prst="rect">
            <a:avLst/>
          </a:prstGeom>
          <a:solidFill>
            <a:srgbClr val="E0E0E0"/>
          </a:solidFill>
        </p:spPr>
        <p:txBody>
          <a:bodyPr anchor="ctr"/>
          <a:lstStyle>
            <a:lvl1pPr algn="ctr">
              <a:defRPr>
                <a:solidFill>
                  <a:schemeClr val="accent5"/>
                </a:solidFill>
              </a:defRPr>
            </a:lvl1pPr>
          </a:lstStyle>
          <a:p>
            <a:r>
              <a:rPr lang="en-US"/>
              <a:t>Place imagery here</a:t>
            </a:r>
          </a:p>
        </p:txBody>
      </p:sp>
    </p:spTree>
    <p:extLst>
      <p:ext uri="{BB962C8B-B14F-4D97-AF65-F5344CB8AC3E}">
        <p14:creationId xmlns:p14="http://schemas.microsoft.com/office/powerpoint/2010/main" val="984159202"/>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Video or imagery, inse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0C9F466-AC9D-B311-5655-93E326ED59B1}"/>
              </a:ext>
            </a:extLst>
          </p:cNvPr>
          <p:cNvSpPr>
            <a:spLocks noGrp="1"/>
          </p:cNvSpPr>
          <p:nvPr>
            <p:ph type="sldNum" sz="quarter" idx="10"/>
          </p:nvPr>
        </p:nvSpPr>
        <p:spPr>
          <a:xfrm>
            <a:off x="23555959" y="12896848"/>
            <a:ext cx="256541" cy="254001"/>
          </a:xfrm>
          <a:prstGeom prst="rect">
            <a:avLst/>
          </a:prstGeom>
        </p:spPr>
        <p:txBody>
          <a:bodyPr/>
          <a:lstStyle/>
          <a:p>
            <a:fld id="{86CB4B4D-7CA3-9044-876B-883B54F8677D}" type="slidenum">
              <a:rPr lang="en-US" smtClean="0"/>
              <a:t>‹#›</a:t>
            </a:fld>
            <a:endParaRPr lang="en-US"/>
          </a:p>
        </p:txBody>
      </p:sp>
      <p:sp>
        <p:nvSpPr>
          <p:cNvPr id="4" name="Picture Placeholder 3">
            <a:extLst>
              <a:ext uri="{FF2B5EF4-FFF2-40B4-BE49-F238E27FC236}">
                <a16:creationId xmlns:a16="http://schemas.microsoft.com/office/drawing/2014/main" id="{34239CCE-9A38-90E1-F860-FF40FBDA2409}"/>
              </a:ext>
            </a:extLst>
          </p:cNvPr>
          <p:cNvSpPr>
            <a:spLocks noGrp="1"/>
          </p:cNvSpPr>
          <p:nvPr>
            <p:ph type="pic" sz="quarter" idx="11" hasCustomPrompt="1"/>
          </p:nvPr>
        </p:nvSpPr>
        <p:spPr>
          <a:xfrm>
            <a:off x="568325" y="569913"/>
            <a:ext cx="23244175" cy="12580936"/>
          </a:xfrm>
          <a:prstGeom prst="rect">
            <a:avLst/>
          </a:prstGeom>
          <a:solidFill>
            <a:srgbClr val="E0E0E0"/>
          </a:solidFill>
        </p:spPr>
        <p:txBody>
          <a:bodyPr anchor="ctr"/>
          <a:lstStyle>
            <a:lvl1pPr algn="ctr">
              <a:defRPr>
                <a:solidFill>
                  <a:schemeClr val="accent5"/>
                </a:solidFill>
              </a:defRPr>
            </a:lvl1pPr>
          </a:lstStyle>
          <a:p>
            <a:r>
              <a:rPr lang="en-US"/>
              <a:t>Place imagery here</a:t>
            </a:r>
          </a:p>
        </p:txBody>
      </p:sp>
    </p:spTree>
    <p:extLst>
      <p:ext uri="{BB962C8B-B14F-4D97-AF65-F5344CB8AC3E}">
        <p14:creationId xmlns:p14="http://schemas.microsoft.com/office/powerpoint/2010/main" val="302442917"/>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acts, profiles, contributors">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AB8510EE-4140-AEDB-B7AB-EF1D4B72D2AD}"/>
              </a:ext>
            </a:extLst>
          </p:cNvPr>
          <p:cNvSpPr>
            <a:spLocks noGrp="1"/>
          </p:cNvSpPr>
          <p:nvPr>
            <p:ph type="pic" sz="quarter" idx="11" hasCustomPrompt="1"/>
          </p:nvPr>
        </p:nvSpPr>
        <p:spPr>
          <a:xfrm>
            <a:off x="576072" y="6117123"/>
            <a:ext cx="2473325" cy="2476500"/>
          </a:xfrm>
          <a:prstGeom prst="rect">
            <a:avLst/>
          </a:prstGeom>
          <a:solidFill>
            <a:srgbClr val="E0E0E0"/>
          </a:solidFill>
        </p:spPr>
        <p:txBody>
          <a:bodyPr anchor="ctr"/>
          <a:lstStyle>
            <a:lvl1pPr marL="0" marR="0" indent="0" algn="ctr" defTabSz="2438400"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2438400" rtl="0" eaLnBrk="1" fontAlgn="auto" latinLnBrk="0" hangingPunct="1">
              <a:lnSpc>
                <a:spcPct val="110000"/>
              </a:lnSpc>
              <a:spcBef>
                <a:spcPts val="0"/>
              </a:spcBef>
              <a:spcAft>
                <a:spcPts val="0"/>
              </a:spcAft>
              <a:buClrTx/>
              <a:buSzTx/>
              <a:buFontTx/>
              <a:buNone/>
              <a:tabLst/>
              <a:defRPr/>
            </a:pPr>
            <a:r>
              <a:rPr lang="en-US"/>
              <a:t>Place imagery here</a:t>
            </a:r>
          </a:p>
        </p:txBody>
      </p:sp>
      <p:sp>
        <p:nvSpPr>
          <p:cNvPr id="11" name="Picture Placeholder 7">
            <a:extLst>
              <a:ext uri="{FF2B5EF4-FFF2-40B4-BE49-F238E27FC236}">
                <a16:creationId xmlns:a16="http://schemas.microsoft.com/office/drawing/2014/main" id="{3F048335-9A0B-2C1F-47A6-67051F20075E}"/>
              </a:ext>
            </a:extLst>
          </p:cNvPr>
          <p:cNvSpPr>
            <a:spLocks noGrp="1"/>
          </p:cNvSpPr>
          <p:nvPr>
            <p:ph type="pic" sz="quarter" idx="13" hasCustomPrompt="1"/>
          </p:nvPr>
        </p:nvSpPr>
        <p:spPr>
          <a:xfrm>
            <a:off x="576072" y="9525000"/>
            <a:ext cx="2473325" cy="2476500"/>
          </a:xfrm>
          <a:prstGeom prst="rect">
            <a:avLst/>
          </a:prstGeom>
          <a:solidFill>
            <a:srgbClr val="E0E0E0"/>
          </a:solidFill>
        </p:spPr>
        <p:txBody>
          <a:bodyPr anchor="ctr"/>
          <a:lstStyle>
            <a:lvl1pPr marL="0" marR="0" indent="0" algn="ctr" defTabSz="2438400"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2438400" rtl="0" eaLnBrk="1" fontAlgn="auto" latinLnBrk="0" hangingPunct="1">
              <a:lnSpc>
                <a:spcPct val="110000"/>
              </a:lnSpc>
              <a:spcBef>
                <a:spcPts val="0"/>
              </a:spcBef>
              <a:spcAft>
                <a:spcPts val="0"/>
              </a:spcAft>
              <a:buClrTx/>
              <a:buSzTx/>
              <a:buFontTx/>
              <a:buNone/>
              <a:tabLst/>
              <a:defRPr/>
            </a:pPr>
            <a:r>
              <a:rPr lang="en-US"/>
              <a:t>Place imagery here</a:t>
            </a:r>
          </a:p>
        </p:txBody>
      </p:sp>
      <p:sp>
        <p:nvSpPr>
          <p:cNvPr id="4" name="Footer Placeholder 3">
            <a:extLst>
              <a:ext uri="{FF2B5EF4-FFF2-40B4-BE49-F238E27FC236}">
                <a16:creationId xmlns:a16="http://schemas.microsoft.com/office/drawing/2014/main" id="{85D83A84-CCD3-C297-7314-225B96D47D6A}"/>
              </a:ext>
            </a:extLst>
          </p:cNvPr>
          <p:cNvSpPr>
            <a:spLocks noGrp="1"/>
          </p:cNvSpPr>
          <p:nvPr>
            <p:ph type="ftr" sz="quarter" idx="19"/>
          </p:nvPr>
        </p:nvSpPr>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sp>
        <p:nvSpPr>
          <p:cNvPr id="17" name="Picture Placeholder 7">
            <a:extLst>
              <a:ext uri="{FF2B5EF4-FFF2-40B4-BE49-F238E27FC236}">
                <a16:creationId xmlns:a16="http://schemas.microsoft.com/office/drawing/2014/main" id="{E889D859-F4A1-3E97-F05E-8D134A25B9F2}"/>
              </a:ext>
            </a:extLst>
          </p:cNvPr>
          <p:cNvSpPr>
            <a:spLocks noGrp="1"/>
          </p:cNvSpPr>
          <p:nvPr>
            <p:ph type="pic" sz="quarter" idx="20" hasCustomPrompt="1"/>
          </p:nvPr>
        </p:nvSpPr>
        <p:spPr>
          <a:xfrm>
            <a:off x="576072" y="2618874"/>
            <a:ext cx="2473325" cy="2476500"/>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a:t>Place imagery here</a:t>
            </a:r>
          </a:p>
        </p:txBody>
      </p:sp>
      <p:sp>
        <p:nvSpPr>
          <p:cNvPr id="19" name="Picture Placeholder 7">
            <a:extLst>
              <a:ext uri="{FF2B5EF4-FFF2-40B4-BE49-F238E27FC236}">
                <a16:creationId xmlns:a16="http://schemas.microsoft.com/office/drawing/2014/main" id="{A33F8C74-1D30-FEA9-4F3C-636531C86142}"/>
              </a:ext>
            </a:extLst>
          </p:cNvPr>
          <p:cNvSpPr>
            <a:spLocks noGrp="1"/>
          </p:cNvSpPr>
          <p:nvPr>
            <p:ph type="pic" sz="quarter" idx="22" hasCustomPrompt="1"/>
          </p:nvPr>
        </p:nvSpPr>
        <p:spPr>
          <a:xfrm>
            <a:off x="12757150" y="6121400"/>
            <a:ext cx="2473325" cy="2476500"/>
          </a:xfrm>
          <a:prstGeom prst="rect">
            <a:avLst/>
          </a:prstGeom>
          <a:solidFill>
            <a:srgbClr val="E0E0E0"/>
          </a:solidFill>
        </p:spPr>
        <p:txBody>
          <a:bodyPr anchor="ctr"/>
          <a:lstStyle>
            <a:lvl1pPr marL="0" marR="0" indent="0" algn="ctr" defTabSz="2438400"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2438400" rtl="0" eaLnBrk="1" fontAlgn="auto" latinLnBrk="0" hangingPunct="1">
              <a:lnSpc>
                <a:spcPct val="110000"/>
              </a:lnSpc>
              <a:spcBef>
                <a:spcPts val="0"/>
              </a:spcBef>
              <a:spcAft>
                <a:spcPts val="0"/>
              </a:spcAft>
              <a:buClrTx/>
              <a:buSzTx/>
              <a:buFontTx/>
              <a:buNone/>
              <a:tabLst/>
              <a:defRPr/>
            </a:pPr>
            <a:r>
              <a:rPr lang="en-US"/>
              <a:t>Place imagery here</a:t>
            </a:r>
          </a:p>
        </p:txBody>
      </p:sp>
      <p:sp>
        <p:nvSpPr>
          <p:cNvPr id="21" name="Picture Placeholder 7">
            <a:extLst>
              <a:ext uri="{FF2B5EF4-FFF2-40B4-BE49-F238E27FC236}">
                <a16:creationId xmlns:a16="http://schemas.microsoft.com/office/drawing/2014/main" id="{2E690121-61A1-708E-E5B8-5B65A668E628}"/>
              </a:ext>
            </a:extLst>
          </p:cNvPr>
          <p:cNvSpPr>
            <a:spLocks noGrp="1"/>
          </p:cNvSpPr>
          <p:nvPr>
            <p:ph type="pic" sz="quarter" idx="24" hasCustomPrompt="1"/>
          </p:nvPr>
        </p:nvSpPr>
        <p:spPr>
          <a:xfrm>
            <a:off x="12757150" y="9525000"/>
            <a:ext cx="2473325" cy="2476500"/>
          </a:xfrm>
          <a:prstGeom prst="rect">
            <a:avLst/>
          </a:prstGeom>
          <a:solidFill>
            <a:srgbClr val="E0E0E0"/>
          </a:solidFill>
        </p:spPr>
        <p:txBody>
          <a:bodyPr anchor="ctr"/>
          <a:lstStyle>
            <a:lvl1pPr marL="0" marR="0" indent="0" algn="ctr" defTabSz="2438400"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2438400" rtl="0" eaLnBrk="1" fontAlgn="auto" latinLnBrk="0" hangingPunct="1">
              <a:lnSpc>
                <a:spcPct val="110000"/>
              </a:lnSpc>
              <a:spcBef>
                <a:spcPts val="0"/>
              </a:spcBef>
              <a:spcAft>
                <a:spcPts val="0"/>
              </a:spcAft>
              <a:buClrTx/>
              <a:buSzTx/>
              <a:buFontTx/>
              <a:buNone/>
              <a:tabLst/>
              <a:defRPr/>
            </a:pPr>
            <a:r>
              <a:rPr lang="en-US"/>
              <a:t>Place imagery here</a:t>
            </a:r>
          </a:p>
        </p:txBody>
      </p:sp>
      <p:sp>
        <p:nvSpPr>
          <p:cNvPr id="23" name="Picture Placeholder 7">
            <a:extLst>
              <a:ext uri="{FF2B5EF4-FFF2-40B4-BE49-F238E27FC236}">
                <a16:creationId xmlns:a16="http://schemas.microsoft.com/office/drawing/2014/main" id="{F94AC7E0-2DC4-5DEB-8E1E-2F27996F98E6}"/>
              </a:ext>
            </a:extLst>
          </p:cNvPr>
          <p:cNvSpPr>
            <a:spLocks noGrp="1"/>
          </p:cNvSpPr>
          <p:nvPr>
            <p:ph type="pic" sz="quarter" idx="26" hasCustomPrompt="1"/>
          </p:nvPr>
        </p:nvSpPr>
        <p:spPr>
          <a:xfrm>
            <a:off x="12757150" y="2667000"/>
            <a:ext cx="2473325" cy="2476500"/>
          </a:xfrm>
          <a:prstGeom prst="rect">
            <a:avLst/>
          </a:prstGeom>
          <a:solidFill>
            <a:srgbClr val="E0E0E0"/>
          </a:solidFill>
        </p:spPr>
        <p:txBody>
          <a:bodyPr anchor="ctr"/>
          <a:lstStyle>
            <a:lvl1pPr marL="0" marR="0" indent="0" algn="ctr" defTabSz="2438400"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2438400" rtl="0" eaLnBrk="1" fontAlgn="auto" latinLnBrk="0" hangingPunct="1">
              <a:lnSpc>
                <a:spcPct val="110000"/>
              </a:lnSpc>
              <a:spcBef>
                <a:spcPts val="0"/>
              </a:spcBef>
              <a:spcAft>
                <a:spcPts val="0"/>
              </a:spcAft>
              <a:buClrTx/>
              <a:buSzTx/>
              <a:buFontTx/>
              <a:buNone/>
              <a:tabLst/>
              <a:defRPr/>
            </a:pPr>
            <a:r>
              <a:rPr lang="en-US"/>
              <a:t>Place imagery here</a:t>
            </a:r>
          </a:p>
        </p:txBody>
      </p:sp>
      <p:sp>
        <p:nvSpPr>
          <p:cNvPr id="5" name="Slide Number">
            <a:extLst>
              <a:ext uri="{FF2B5EF4-FFF2-40B4-BE49-F238E27FC236}">
                <a16:creationId xmlns:a16="http://schemas.microsoft.com/office/drawing/2014/main" id="{74870601-E9CA-9D0E-804F-2A7353CE534A}"/>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
        <p:nvSpPr>
          <p:cNvPr id="9" name="Picture Placeholder 7">
            <a:extLst>
              <a:ext uri="{FF2B5EF4-FFF2-40B4-BE49-F238E27FC236}">
                <a16:creationId xmlns:a16="http://schemas.microsoft.com/office/drawing/2014/main" id="{2BD9F85F-FC85-6E91-ADD3-38F0F5BEE2E9}"/>
              </a:ext>
            </a:extLst>
          </p:cNvPr>
          <p:cNvSpPr>
            <a:spLocks noGrp="1"/>
          </p:cNvSpPr>
          <p:nvPr>
            <p:ph type="pic" sz="quarter" idx="31" hasCustomPrompt="1"/>
          </p:nvPr>
        </p:nvSpPr>
        <p:spPr>
          <a:xfrm>
            <a:off x="12764898" y="6117123"/>
            <a:ext cx="2328218" cy="2476500"/>
          </a:xfrm>
          <a:prstGeom prst="rect">
            <a:avLst/>
          </a:prstGeom>
          <a:solidFill>
            <a:srgbClr val="E0E0E0"/>
          </a:solidFill>
        </p:spPr>
        <p:txBody>
          <a:bodyPr anchor="ctr"/>
          <a:lstStyle>
            <a:lvl1pPr marL="0" marR="0" indent="0" algn="ctr" defTabSz="2438400"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2438400" rtl="0" eaLnBrk="1" fontAlgn="auto" latinLnBrk="0" hangingPunct="1">
              <a:lnSpc>
                <a:spcPct val="110000"/>
              </a:lnSpc>
              <a:spcBef>
                <a:spcPts val="0"/>
              </a:spcBef>
              <a:spcAft>
                <a:spcPts val="0"/>
              </a:spcAft>
              <a:buClrTx/>
              <a:buSzTx/>
              <a:buFontTx/>
              <a:buNone/>
              <a:tabLst/>
              <a:defRPr/>
            </a:pPr>
            <a:r>
              <a:rPr lang="en-US"/>
              <a:t>Place imagery here</a:t>
            </a:r>
          </a:p>
        </p:txBody>
      </p:sp>
      <p:sp>
        <p:nvSpPr>
          <p:cNvPr id="13" name="Picture Placeholder 7">
            <a:extLst>
              <a:ext uri="{FF2B5EF4-FFF2-40B4-BE49-F238E27FC236}">
                <a16:creationId xmlns:a16="http://schemas.microsoft.com/office/drawing/2014/main" id="{8FF7CC5C-A250-D817-B1E6-EBD584F08B1B}"/>
              </a:ext>
            </a:extLst>
          </p:cNvPr>
          <p:cNvSpPr>
            <a:spLocks noGrp="1"/>
          </p:cNvSpPr>
          <p:nvPr>
            <p:ph type="pic" sz="quarter" idx="32" hasCustomPrompt="1"/>
          </p:nvPr>
        </p:nvSpPr>
        <p:spPr>
          <a:xfrm>
            <a:off x="12764898" y="9525000"/>
            <a:ext cx="2328218" cy="2476500"/>
          </a:xfrm>
          <a:prstGeom prst="rect">
            <a:avLst/>
          </a:prstGeom>
          <a:solidFill>
            <a:srgbClr val="E0E0E0"/>
          </a:solidFill>
        </p:spPr>
        <p:txBody>
          <a:bodyPr anchor="ctr"/>
          <a:lstStyle>
            <a:lvl1pPr marL="0" marR="0" indent="0" algn="ctr" defTabSz="2438400"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2438400" rtl="0" eaLnBrk="1" fontAlgn="auto" latinLnBrk="0" hangingPunct="1">
              <a:lnSpc>
                <a:spcPct val="110000"/>
              </a:lnSpc>
              <a:spcBef>
                <a:spcPts val="0"/>
              </a:spcBef>
              <a:spcAft>
                <a:spcPts val="0"/>
              </a:spcAft>
              <a:buClrTx/>
              <a:buSzTx/>
              <a:buFontTx/>
              <a:buNone/>
              <a:tabLst/>
              <a:defRPr/>
            </a:pPr>
            <a:r>
              <a:rPr lang="en-US"/>
              <a:t>Place imagery here</a:t>
            </a:r>
          </a:p>
        </p:txBody>
      </p:sp>
      <p:sp>
        <p:nvSpPr>
          <p:cNvPr id="14" name="Picture Placeholder 7">
            <a:extLst>
              <a:ext uri="{FF2B5EF4-FFF2-40B4-BE49-F238E27FC236}">
                <a16:creationId xmlns:a16="http://schemas.microsoft.com/office/drawing/2014/main" id="{9416EBE0-0E9C-366F-583C-0BE751DA2B30}"/>
              </a:ext>
            </a:extLst>
          </p:cNvPr>
          <p:cNvSpPr>
            <a:spLocks noGrp="1"/>
          </p:cNvSpPr>
          <p:nvPr>
            <p:ph type="pic" sz="quarter" idx="33" hasCustomPrompt="1"/>
          </p:nvPr>
        </p:nvSpPr>
        <p:spPr>
          <a:xfrm>
            <a:off x="12764898" y="2646074"/>
            <a:ext cx="2328218" cy="2476500"/>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a:t>Place imagery here</a:t>
            </a:r>
          </a:p>
        </p:txBody>
      </p:sp>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576072" y="385200"/>
            <a:ext cx="4949825" cy="1525588"/>
          </a:xfrm>
        </p:spPr>
        <p:txBody>
          <a:bodyPr/>
          <a:lstStyle>
            <a:lvl1pPr>
              <a:lnSpc>
                <a:spcPct val="100000"/>
              </a:lnSpc>
              <a:defRPr sz="6400" b="0" i="0">
                <a:solidFill>
                  <a:schemeClr val="tx2"/>
                </a:solidFill>
                <a:latin typeface="IBM Plex Sans Light" panose="020B0403050203000203" pitchFamily="34" charset="0"/>
              </a:defRPr>
            </a:lvl1pPr>
          </a:lstStyle>
          <a:p>
            <a:r>
              <a:rPr lang="en-US"/>
              <a:t>Click to edit Master title style</a:t>
            </a:r>
          </a:p>
        </p:txBody>
      </p:sp>
      <p:sp>
        <p:nvSpPr>
          <p:cNvPr id="18" name="Text Placeholder 6">
            <a:extLst>
              <a:ext uri="{FF2B5EF4-FFF2-40B4-BE49-F238E27FC236}">
                <a16:creationId xmlns:a16="http://schemas.microsoft.com/office/drawing/2014/main" id="{64C60C05-9B2E-E5AA-E325-3B56BC1B4589}"/>
              </a:ext>
            </a:extLst>
          </p:cNvPr>
          <p:cNvSpPr>
            <a:spLocks noGrp="1"/>
          </p:cNvSpPr>
          <p:nvPr>
            <p:ph type="body" sz="quarter" idx="37"/>
          </p:nvPr>
        </p:nvSpPr>
        <p:spPr>
          <a:xfrm>
            <a:off x="3349623" y="2618874"/>
            <a:ext cx="5756496" cy="2524626"/>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marL="3276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8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4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0" name="Text Placeholder 6">
            <a:extLst>
              <a:ext uri="{FF2B5EF4-FFF2-40B4-BE49-F238E27FC236}">
                <a16:creationId xmlns:a16="http://schemas.microsoft.com/office/drawing/2014/main" id="{E5379598-B132-493E-3A4A-13641BF453F4}"/>
              </a:ext>
            </a:extLst>
          </p:cNvPr>
          <p:cNvSpPr>
            <a:spLocks noGrp="1"/>
          </p:cNvSpPr>
          <p:nvPr>
            <p:ph type="body" sz="quarter" idx="38"/>
          </p:nvPr>
        </p:nvSpPr>
        <p:spPr>
          <a:xfrm>
            <a:off x="3349623" y="6117123"/>
            <a:ext cx="5756496" cy="2460305"/>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marL="3276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8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4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4" name="Text Placeholder 6">
            <a:extLst>
              <a:ext uri="{FF2B5EF4-FFF2-40B4-BE49-F238E27FC236}">
                <a16:creationId xmlns:a16="http://schemas.microsoft.com/office/drawing/2014/main" id="{D387A7EC-6D77-1F31-248D-AF22142944DA}"/>
              </a:ext>
            </a:extLst>
          </p:cNvPr>
          <p:cNvSpPr>
            <a:spLocks noGrp="1"/>
          </p:cNvSpPr>
          <p:nvPr>
            <p:ph type="body" sz="quarter" idx="39"/>
          </p:nvPr>
        </p:nvSpPr>
        <p:spPr>
          <a:xfrm>
            <a:off x="3349623" y="9525000"/>
            <a:ext cx="5843620" cy="2460305"/>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marL="3276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8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4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2" name="Picture Placeholder 7">
            <a:extLst>
              <a:ext uri="{FF2B5EF4-FFF2-40B4-BE49-F238E27FC236}">
                <a16:creationId xmlns:a16="http://schemas.microsoft.com/office/drawing/2014/main" id="{79C6738A-ED82-E7BB-C9BF-8057E77ED4B9}"/>
              </a:ext>
            </a:extLst>
          </p:cNvPr>
          <p:cNvSpPr>
            <a:spLocks noGrp="1"/>
          </p:cNvSpPr>
          <p:nvPr>
            <p:ph type="pic" sz="quarter" idx="40" hasCustomPrompt="1"/>
          </p:nvPr>
        </p:nvSpPr>
        <p:spPr>
          <a:xfrm>
            <a:off x="12756886" y="6144323"/>
            <a:ext cx="2473325" cy="2476500"/>
          </a:xfrm>
          <a:prstGeom prst="rect">
            <a:avLst/>
          </a:prstGeom>
          <a:solidFill>
            <a:srgbClr val="E0E0E0"/>
          </a:solidFill>
        </p:spPr>
        <p:txBody>
          <a:bodyPr anchor="ctr"/>
          <a:lstStyle>
            <a:lvl1pPr marL="0" marR="0" indent="0" algn="ctr" defTabSz="2438400"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2438400" rtl="0" eaLnBrk="1" fontAlgn="auto" latinLnBrk="0" hangingPunct="1">
              <a:lnSpc>
                <a:spcPct val="110000"/>
              </a:lnSpc>
              <a:spcBef>
                <a:spcPts val="0"/>
              </a:spcBef>
              <a:spcAft>
                <a:spcPts val="0"/>
              </a:spcAft>
              <a:buClrTx/>
              <a:buSzTx/>
              <a:buFontTx/>
              <a:buNone/>
              <a:tabLst/>
              <a:defRPr/>
            </a:pPr>
            <a:r>
              <a:rPr lang="en-US"/>
              <a:t>Place imagery here</a:t>
            </a:r>
          </a:p>
        </p:txBody>
      </p:sp>
      <p:sp>
        <p:nvSpPr>
          <p:cNvPr id="33" name="Picture Placeholder 7">
            <a:extLst>
              <a:ext uri="{FF2B5EF4-FFF2-40B4-BE49-F238E27FC236}">
                <a16:creationId xmlns:a16="http://schemas.microsoft.com/office/drawing/2014/main" id="{24967257-4251-A48B-9DE6-F07EC4EC0362}"/>
              </a:ext>
            </a:extLst>
          </p:cNvPr>
          <p:cNvSpPr>
            <a:spLocks noGrp="1"/>
          </p:cNvSpPr>
          <p:nvPr>
            <p:ph type="pic" sz="quarter" idx="41" hasCustomPrompt="1"/>
          </p:nvPr>
        </p:nvSpPr>
        <p:spPr>
          <a:xfrm>
            <a:off x="12756886" y="9552200"/>
            <a:ext cx="2473325" cy="2476500"/>
          </a:xfrm>
          <a:prstGeom prst="rect">
            <a:avLst/>
          </a:prstGeom>
          <a:solidFill>
            <a:srgbClr val="E0E0E0"/>
          </a:solidFill>
        </p:spPr>
        <p:txBody>
          <a:bodyPr anchor="ctr"/>
          <a:lstStyle>
            <a:lvl1pPr marL="0" marR="0" indent="0" algn="ctr" defTabSz="2438400"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2438400" rtl="0" eaLnBrk="1" fontAlgn="auto" latinLnBrk="0" hangingPunct="1">
              <a:lnSpc>
                <a:spcPct val="110000"/>
              </a:lnSpc>
              <a:spcBef>
                <a:spcPts val="0"/>
              </a:spcBef>
              <a:spcAft>
                <a:spcPts val="0"/>
              </a:spcAft>
              <a:buClrTx/>
              <a:buSzTx/>
              <a:buFontTx/>
              <a:buNone/>
              <a:tabLst/>
              <a:defRPr/>
            </a:pPr>
            <a:r>
              <a:rPr lang="en-US"/>
              <a:t>Place imagery here</a:t>
            </a:r>
          </a:p>
        </p:txBody>
      </p:sp>
      <p:sp>
        <p:nvSpPr>
          <p:cNvPr id="34" name="Picture Placeholder 7">
            <a:extLst>
              <a:ext uri="{FF2B5EF4-FFF2-40B4-BE49-F238E27FC236}">
                <a16:creationId xmlns:a16="http://schemas.microsoft.com/office/drawing/2014/main" id="{4A6B1635-0D2E-93F5-D353-C9B1B58E7780}"/>
              </a:ext>
            </a:extLst>
          </p:cNvPr>
          <p:cNvSpPr>
            <a:spLocks noGrp="1"/>
          </p:cNvSpPr>
          <p:nvPr>
            <p:ph type="pic" sz="quarter" idx="42" hasCustomPrompt="1"/>
          </p:nvPr>
        </p:nvSpPr>
        <p:spPr>
          <a:xfrm>
            <a:off x="12756886" y="2646074"/>
            <a:ext cx="2473325" cy="2476500"/>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a:t>Place imagery here</a:t>
            </a:r>
          </a:p>
        </p:txBody>
      </p:sp>
      <p:sp>
        <p:nvSpPr>
          <p:cNvPr id="44" name="Picture Placeholder 7">
            <a:extLst>
              <a:ext uri="{FF2B5EF4-FFF2-40B4-BE49-F238E27FC236}">
                <a16:creationId xmlns:a16="http://schemas.microsoft.com/office/drawing/2014/main" id="{0541A3D3-1296-6D28-80F6-210E0C86167C}"/>
              </a:ext>
            </a:extLst>
          </p:cNvPr>
          <p:cNvSpPr>
            <a:spLocks noGrp="1"/>
          </p:cNvSpPr>
          <p:nvPr>
            <p:ph type="pic" sz="quarter" idx="46" hasCustomPrompt="1"/>
          </p:nvPr>
        </p:nvSpPr>
        <p:spPr>
          <a:xfrm>
            <a:off x="12756886" y="6165249"/>
            <a:ext cx="2291075" cy="2476500"/>
          </a:xfrm>
          <a:prstGeom prst="rect">
            <a:avLst/>
          </a:prstGeom>
          <a:solidFill>
            <a:srgbClr val="E0E0E0"/>
          </a:solidFill>
        </p:spPr>
        <p:txBody>
          <a:bodyPr anchor="ctr"/>
          <a:lstStyle>
            <a:lvl1pPr marL="0" marR="0" indent="0" algn="ctr" defTabSz="2438400"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2438400" rtl="0" eaLnBrk="1" fontAlgn="auto" latinLnBrk="0" hangingPunct="1">
              <a:lnSpc>
                <a:spcPct val="110000"/>
              </a:lnSpc>
              <a:spcBef>
                <a:spcPts val="0"/>
              </a:spcBef>
              <a:spcAft>
                <a:spcPts val="0"/>
              </a:spcAft>
              <a:buClrTx/>
              <a:buSzTx/>
              <a:buFontTx/>
              <a:buNone/>
              <a:tabLst/>
              <a:defRPr/>
            </a:pPr>
            <a:r>
              <a:rPr lang="en-US"/>
              <a:t>Place imagery here</a:t>
            </a:r>
          </a:p>
        </p:txBody>
      </p:sp>
      <p:sp>
        <p:nvSpPr>
          <p:cNvPr id="45" name="Picture Placeholder 7">
            <a:extLst>
              <a:ext uri="{FF2B5EF4-FFF2-40B4-BE49-F238E27FC236}">
                <a16:creationId xmlns:a16="http://schemas.microsoft.com/office/drawing/2014/main" id="{EE31C9DF-6A33-F9E3-7394-0B59091621E3}"/>
              </a:ext>
            </a:extLst>
          </p:cNvPr>
          <p:cNvSpPr>
            <a:spLocks noGrp="1"/>
          </p:cNvSpPr>
          <p:nvPr>
            <p:ph type="pic" sz="quarter" idx="47" hasCustomPrompt="1"/>
          </p:nvPr>
        </p:nvSpPr>
        <p:spPr>
          <a:xfrm>
            <a:off x="12756886" y="9573126"/>
            <a:ext cx="2291075" cy="2476500"/>
          </a:xfrm>
          <a:prstGeom prst="rect">
            <a:avLst/>
          </a:prstGeom>
          <a:solidFill>
            <a:srgbClr val="E0E0E0"/>
          </a:solidFill>
        </p:spPr>
        <p:txBody>
          <a:bodyPr anchor="ctr"/>
          <a:lstStyle>
            <a:lvl1pPr marL="0" marR="0" indent="0" algn="ctr" defTabSz="2438400" rtl="0" eaLnBrk="1" fontAlgn="auto" latinLnBrk="0" hangingPunct="1">
              <a:lnSpc>
                <a:spcPct val="110000"/>
              </a:lnSpc>
              <a:spcBef>
                <a:spcPts val="0"/>
              </a:spcBef>
              <a:spcAft>
                <a:spcPts val="0"/>
              </a:spcAft>
              <a:buClrTx/>
              <a:buSzTx/>
              <a:buFontTx/>
              <a:buNone/>
              <a:tabLst/>
              <a:defRPr b="0" i="0">
                <a:solidFill>
                  <a:schemeClr val="accent5"/>
                </a:solidFill>
                <a:latin typeface="IBM Plex Sans Light" panose="020B0403050203000203" pitchFamily="34" charset="0"/>
              </a:defRPr>
            </a:lvl1pPr>
          </a:lstStyle>
          <a:p>
            <a:pPr marL="0" marR="0" lvl="0" indent="0" algn="ctr" defTabSz="2438400" rtl="0" eaLnBrk="1" fontAlgn="auto" latinLnBrk="0" hangingPunct="1">
              <a:lnSpc>
                <a:spcPct val="110000"/>
              </a:lnSpc>
              <a:spcBef>
                <a:spcPts val="0"/>
              </a:spcBef>
              <a:spcAft>
                <a:spcPts val="0"/>
              </a:spcAft>
              <a:buClrTx/>
              <a:buSzTx/>
              <a:buFontTx/>
              <a:buNone/>
              <a:tabLst/>
              <a:defRPr/>
            </a:pPr>
            <a:r>
              <a:rPr lang="en-US"/>
              <a:t>Place imagery here</a:t>
            </a:r>
          </a:p>
        </p:txBody>
      </p:sp>
      <p:sp>
        <p:nvSpPr>
          <p:cNvPr id="46" name="Picture Placeholder 7">
            <a:extLst>
              <a:ext uri="{FF2B5EF4-FFF2-40B4-BE49-F238E27FC236}">
                <a16:creationId xmlns:a16="http://schemas.microsoft.com/office/drawing/2014/main" id="{2CAAA857-D33B-2769-F70D-96215C29A417}"/>
              </a:ext>
            </a:extLst>
          </p:cNvPr>
          <p:cNvSpPr>
            <a:spLocks noGrp="1"/>
          </p:cNvSpPr>
          <p:nvPr>
            <p:ph type="pic" sz="quarter" idx="48" hasCustomPrompt="1"/>
          </p:nvPr>
        </p:nvSpPr>
        <p:spPr>
          <a:xfrm>
            <a:off x="12756886" y="2667000"/>
            <a:ext cx="2291075" cy="2476500"/>
          </a:xfrm>
          <a:prstGeom prst="rect">
            <a:avLst/>
          </a:prstGeom>
          <a:solidFill>
            <a:srgbClr val="E0E0E0"/>
          </a:solidFill>
        </p:spPr>
        <p:txBody>
          <a:bodyPr anchor="ctr"/>
          <a:lstStyle>
            <a:lvl1pPr algn="ctr">
              <a:defRPr b="0" i="0">
                <a:solidFill>
                  <a:schemeClr val="accent5"/>
                </a:solidFill>
                <a:latin typeface="IBM Plex Sans Light" panose="020B0403050203000203" pitchFamily="34" charset="0"/>
              </a:defRPr>
            </a:lvl1pPr>
          </a:lstStyle>
          <a:p>
            <a:r>
              <a:rPr lang="en-US"/>
              <a:t>Place imagery here</a:t>
            </a:r>
          </a:p>
        </p:txBody>
      </p:sp>
      <p:sp>
        <p:nvSpPr>
          <p:cNvPr id="47" name="Text Placeholder 6">
            <a:extLst>
              <a:ext uri="{FF2B5EF4-FFF2-40B4-BE49-F238E27FC236}">
                <a16:creationId xmlns:a16="http://schemas.microsoft.com/office/drawing/2014/main" id="{3412D36A-B5BE-A294-20DF-30B55A06C5A9}"/>
              </a:ext>
            </a:extLst>
          </p:cNvPr>
          <p:cNvSpPr>
            <a:spLocks noGrp="1"/>
          </p:cNvSpPr>
          <p:nvPr>
            <p:ph type="body" sz="quarter" idx="49"/>
          </p:nvPr>
        </p:nvSpPr>
        <p:spPr>
          <a:xfrm>
            <a:off x="15530437" y="2667000"/>
            <a:ext cx="5843620" cy="2524626"/>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marL="3276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8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4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8" name="Text Placeholder 6">
            <a:extLst>
              <a:ext uri="{FF2B5EF4-FFF2-40B4-BE49-F238E27FC236}">
                <a16:creationId xmlns:a16="http://schemas.microsoft.com/office/drawing/2014/main" id="{ED900610-36FC-D7DA-7651-CC7E3D3200DB}"/>
              </a:ext>
            </a:extLst>
          </p:cNvPr>
          <p:cNvSpPr>
            <a:spLocks noGrp="1"/>
          </p:cNvSpPr>
          <p:nvPr>
            <p:ph type="body" sz="quarter" idx="50"/>
          </p:nvPr>
        </p:nvSpPr>
        <p:spPr>
          <a:xfrm>
            <a:off x="15530437" y="6165249"/>
            <a:ext cx="5843620" cy="2460305"/>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marL="3276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8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4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9" name="Text Placeholder 6">
            <a:extLst>
              <a:ext uri="{FF2B5EF4-FFF2-40B4-BE49-F238E27FC236}">
                <a16:creationId xmlns:a16="http://schemas.microsoft.com/office/drawing/2014/main" id="{BFEAE0F0-F94C-F405-C850-B3545368F695}"/>
              </a:ext>
            </a:extLst>
          </p:cNvPr>
          <p:cNvSpPr>
            <a:spLocks noGrp="1"/>
          </p:cNvSpPr>
          <p:nvPr>
            <p:ph type="body" sz="quarter" idx="51"/>
          </p:nvPr>
        </p:nvSpPr>
        <p:spPr>
          <a:xfrm>
            <a:off x="15530437" y="9573126"/>
            <a:ext cx="5843620" cy="2460305"/>
          </a:xfrm>
          <a:prstGeom prst="rect">
            <a:avLst/>
          </a:prstGeom>
        </p:spPr>
        <p:txBody>
          <a:bodyPr/>
          <a:lstStyle>
            <a:lvl1pPr defTabSz="1161288">
              <a:lnSpc>
                <a:spcPct val="100000"/>
              </a:lnSpc>
              <a:spcBef>
                <a:spcPts val="0"/>
              </a:spcBef>
              <a:defRPr sz="3600" b="0" i="0">
                <a:solidFill>
                  <a:schemeClr val="tx1"/>
                </a:solidFill>
                <a:latin typeface="IBM Plex Sans Light" panose="020B0403050203000203" pitchFamily="34" charset="0"/>
              </a:defRPr>
            </a:lvl1pPr>
            <a:lvl2pPr marL="3276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2pPr>
            <a:lvl3pPr marL="6588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3pPr>
            <a:lvl4pPr marL="986400" indent="-327600" defTabSz="1161288">
              <a:lnSpc>
                <a:spcPct val="100000"/>
              </a:lnSpc>
              <a:spcBef>
                <a:spcPts val="0"/>
              </a:spcBef>
              <a:buFont typeface="Arial" panose="020B0604020202020204" pitchFamily="34" charset="0"/>
              <a:buChar char="•"/>
              <a:defRPr sz="3600" b="0" i="0">
                <a:solidFill>
                  <a:schemeClr val="tx1"/>
                </a:solidFill>
                <a:latin typeface="IBM Plex Sans Light" panose="020B0403050203000203" pitchFamily="34" charset="0"/>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034460796"/>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576072" y="385200"/>
            <a:ext cx="4949825" cy="4573587"/>
          </a:xfrm>
        </p:spPr>
        <p:txBody>
          <a:bodyPr/>
          <a:lstStyle>
            <a:lvl1pPr>
              <a:lnSpc>
                <a:spcPct val="100000"/>
              </a:lnSpc>
              <a:defRPr sz="6400" b="0" i="0">
                <a:solidFill>
                  <a:schemeClr val="tx2"/>
                </a:solidFill>
                <a:latin typeface="IBM Plex Sans Light" panose="020B0403050203000203" pitchFamily="34" charset="0"/>
              </a:defRPr>
            </a:lvl1pPr>
          </a:lstStyle>
          <a:p>
            <a:r>
              <a:rPr lang="en-US"/>
              <a:t>Click to edit Master title style</a:t>
            </a:r>
          </a:p>
        </p:txBody>
      </p:sp>
      <p:sp>
        <p:nvSpPr>
          <p:cNvPr id="5" name="Table Placeholder 4">
            <a:extLst>
              <a:ext uri="{FF2B5EF4-FFF2-40B4-BE49-F238E27FC236}">
                <a16:creationId xmlns:a16="http://schemas.microsoft.com/office/drawing/2014/main" id="{B3D8D357-75A1-F4FD-F531-380CF7DE4340}"/>
              </a:ext>
            </a:extLst>
          </p:cNvPr>
          <p:cNvSpPr>
            <a:spLocks noGrp="1"/>
          </p:cNvSpPr>
          <p:nvPr>
            <p:ph type="tbl" sz="quarter" idx="11"/>
          </p:nvPr>
        </p:nvSpPr>
        <p:spPr>
          <a:xfrm>
            <a:off x="6667500" y="569913"/>
            <a:ext cx="17145000" cy="11431587"/>
          </a:xfrm>
          <a:prstGeom prst="rect">
            <a:avLst/>
          </a:prstGeom>
        </p:spPr>
        <p:txBody>
          <a:bodyPr anchor="ctr"/>
          <a:lstStyle>
            <a:lvl1pPr algn="ctr">
              <a:defRPr b="0" i="0">
                <a:solidFill>
                  <a:schemeClr val="tx1"/>
                </a:solidFill>
                <a:latin typeface="IBM Plex Sans Light" panose="020B0403050203000203" pitchFamily="34" charset="0"/>
              </a:defRPr>
            </a:lvl1pPr>
          </a:lstStyle>
          <a:p>
            <a:r>
              <a:rPr lang="en-US"/>
              <a:t>Click icon to add table</a:t>
            </a:r>
          </a:p>
        </p:txBody>
      </p:sp>
      <p:sp>
        <p:nvSpPr>
          <p:cNvPr id="4" name="Footer Placeholder 3">
            <a:extLst>
              <a:ext uri="{FF2B5EF4-FFF2-40B4-BE49-F238E27FC236}">
                <a16:creationId xmlns:a16="http://schemas.microsoft.com/office/drawing/2014/main" id="{B48A8EE3-1224-3A4B-8A9E-611D8DCF629F}"/>
              </a:ext>
            </a:extLst>
          </p:cNvPr>
          <p:cNvSpPr>
            <a:spLocks noGrp="1"/>
          </p:cNvSpPr>
          <p:nvPr>
            <p:ph type="ftr" sz="quarter" idx="12"/>
          </p:nvPr>
        </p:nvSpPr>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sp>
        <p:nvSpPr>
          <p:cNvPr id="6" name="Slide Number">
            <a:extLst>
              <a:ext uri="{FF2B5EF4-FFF2-40B4-BE49-F238E27FC236}">
                <a16:creationId xmlns:a16="http://schemas.microsoft.com/office/drawing/2014/main" id="{7989FA07-F7B7-BE4B-581F-7BE47BBA6051}"/>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860927472"/>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Legal disclaimer, one column">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BB717A5-5D28-36C3-250F-93E0C68721CA}"/>
              </a:ext>
            </a:extLst>
          </p:cNvPr>
          <p:cNvSpPr>
            <a:spLocks noGrp="1"/>
          </p:cNvSpPr>
          <p:nvPr>
            <p:ph type="body" sz="quarter" idx="14"/>
          </p:nvPr>
        </p:nvSpPr>
        <p:spPr>
          <a:xfrm>
            <a:off x="576072" y="385200"/>
            <a:ext cx="4956175" cy="2859087"/>
          </a:xfrm>
          <a:prstGeom prst="rect">
            <a:avLst/>
          </a:prstGeom>
        </p:spPr>
        <p:txBody>
          <a:bodyPr/>
          <a:lstStyle>
            <a:lvl1pPr>
              <a:lnSpc>
                <a:spcPct val="100000"/>
              </a:lnSpc>
              <a:spcBef>
                <a:spcPts val="0"/>
              </a:spcBef>
              <a:defRPr sz="6400" b="0" i="0">
                <a:solidFill>
                  <a:schemeClr val="tx2"/>
                </a:solidFill>
                <a:latin typeface="IBM Plex Sans Light" panose="020B0403050203000203" pitchFamily="34" charset="0"/>
              </a:defRPr>
            </a:lvl1pPr>
            <a:lvl2pPr>
              <a:lnSpc>
                <a:spcPct val="100000"/>
              </a:lnSpc>
              <a:spcBef>
                <a:spcPts val="0"/>
              </a:spcBef>
              <a:defRPr sz="6400">
                <a:solidFill>
                  <a:schemeClr val="tx1"/>
                </a:solidFill>
              </a:defRPr>
            </a:lvl2pPr>
            <a:lvl3pPr>
              <a:lnSpc>
                <a:spcPct val="100000"/>
              </a:lnSpc>
              <a:spcBef>
                <a:spcPts val="0"/>
              </a:spcBef>
              <a:defRPr sz="6400">
                <a:solidFill>
                  <a:schemeClr val="tx1"/>
                </a:solidFill>
              </a:defRPr>
            </a:lvl3pPr>
            <a:lvl4pPr>
              <a:lnSpc>
                <a:spcPct val="100000"/>
              </a:lnSpc>
              <a:spcBef>
                <a:spcPts val="0"/>
              </a:spcBef>
              <a:defRPr sz="6400">
                <a:solidFill>
                  <a:schemeClr val="tx1"/>
                </a:solidFill>
              </a:defRPr>
            </a:lvl4pPr>
            <a:lvl5pPr>
              <a:lnSpc>
                <a:spcPct val="100000"/>
              </a:lnSpc>
              <a:spcBef>
                <a:spcPts val="0"/>
              </a:spcBef>
              <a:defRPr sz="6400">
                <a:solidFill>
                  <a:schemeClr val="tx1"/>
                </a:solidFill>
              </a:defRPr>
            </a:lvl5pPr>
          </a:lstStyle>
          <a:p>
            <a:pPr lvl="0"/>
            <a:r>
              <a:rPr lang="en-US"/>
              <a:t>Click to edit Master text styles</a:t>
            </a:r>
          </a:p>
        </p:txBody>
      </p:sp>
      <p:sp>
        <p:nvSpPr>
          <p:cNvPr id="7" name="Text Placeholder 6">
            <a:extLst>
              <a:ext uri="{FF2B5EF4-FFF2-40B4-BE49-F238E27FC236}">
                <a16:creationId xmlns:a16="http://schemas.microsoft.com/office/drawing/2014/main" id="{13FF5DC1-E283-8AC5-8620-936474303181}"/>
              </a:ext>
            </a:extLst>
          </p:cNvPr>
          <p:cNvSpPr>
            <a:spLocks noGrp="1"/>
          </p:cNvSpPr>
          <p:nvPr>
            <p:ph type="body" sz="quarter" idx="15" hasCustomPrompt="1"/>
          </p:nvPr>
        </p:nvSpPr>
        <p:spPr>
          <a:xfrm>
            <a:off x="18859500" y="569913"/>
            <a:ext cx="4953000" cy="11431587"/>
          </a:xfrm>
          <a:prstGeom prst="rect">
            <a:avLst/>
          </a:prstGeom>
        </p:spPr>
        <p:txBody>
          <a:bodyPr/>
          <a:lstStyle>
            <a:lvl1pPr>
              <a:lnSpc>
                <a:spcPct val="100000"/>
              </a:lnSpc>
              <a:spcBef>
                <a:spcPts val="0"/>
              </a:spcBef>
              <a:defRPr sz="1600" b="0" i="0">
                <a:solidFill>
                  <a:schemeClr val="tx1"/>
                </a:solidFill>
                <a:latin typeface="IBM Plex Sans Light" panose="020B0403050203000203" pitchFamily="34" charset="0"/>
              </a:defRPr>
            </a:lvl1pPr>
            <a:lvl2pPr marL="146304" indent="-146304">
              <a:lnSpc>
                <a:spcPct val="120000"/>
              </a:lnSpc>
              <a:spcBef>
                <a:spcPts val="0"/>
              </a:spcBef>
              <a:defRPr sz="1600" b="0" i="0">
                <a:solidFill>
                  <a:schemeClr val="tx1"/>
                </a:solidFill>
                <a:latin typeface="IBM Plex Sans" panose="020B0503050203000203" pitchFamily="34" charset="0"/>
              </a:defRPr>
            </a:lvl2pPr>
            <a:lvl3pPr marL="292608" indent="-146304">
              <a:lnSpc>
                <a:spcPct val="120000"/>
              </a:lnSpc>
              <a:spcBef>
                <a:spcPts val="0"/>
              </a:spcBef>
              <a:defRPr sz="1600" b="0" i="0">
                <a:solidFill>
                  <a:schemeClr val="tx1"/>
                </a:solidFill>
                <a:latin typeface="IBM Plex Sans" panose="020B0503050203000203" pitchFamily="34" charset="0"/>
              </a:defRPr>
            </a:lvl3pPr>
            <a:lvl4pPr marL="438912" indent="-146304">
              <a:lnSpc>
                <a:spcPct val="120000"/>
              </a:lnSpc>
              <a:spcBef>
                <a:spcPts val="0"/>
              </a:spcBef>
              <a:defRPr sz="1600" b="0" i="0">
                <a:solidFill>
                  <a:schemeClr val="tx1"/>
                </a:solidFill>
                <a:latin typeface="IBM Plex Sans" panose="020B0503050203000203" pitchFamily="34" charset="0"/>
              </a:defRPr>
            </a:lvl4pPr>
            <a:lvl5pPr>
              <a:lnSpc>
                <a:spcPct val="120000"/>
              </a:lnSpc>
              <a:spcBef>
                <a:spcPts val="0"/>
              </a:spcBef>
              <a:defRPr sz="1600" b="0" i="0">
                <a:solidFill>
                  <a:schemeClr val="tx1"/>
                </a:solidFill>
                <a:latin typeface="IBM Plex Sans" panose="020B0503050203000203" pitchFamily="34" charset="0"/>
              </a:defRPr>
            </a:lvl5pPr>
          </a:lstStyle>
          <a:p>
            <a:r>
              <a:rPr lang="en-US"/>
              <a:t>Copy and paste appropriate legal disclaimer text from one of the three options in the PDF guidance deck, found on pages 22-24. Always use the proper legal disclaimer for your presentation audience.</a:t>
            </a:r>
          </a:p>
        </p:txBody>
      </p:sp>
      <p:sp>
        <p:nvSpPr>
          <p:cNvPr id="2" name="Footer Placeholder 1">
            <a:extLst>
              <a:ext uri="{FF2B5EF4-FFF2-40B4-BE49-F238E27FC236}">
                <a16:creationId xmlns:a16="http://schemas.microsoft.com/office/drawing/2014/main" id="{04A6E1A4-1881-81E9-2BBE-BC4DBFE11A0E}"/>
              </a:ext>
            </a:extLst>
          </p:cNvPr>
          <p:cNvSpPr>
            <a:spLocks noGrp="1"/>
          </p:cNvSpPr>
          <p:nvPr>
            <p:ph type="ftr" sz="quarter" idx="16"/>
          </p:nvPr>
        </p:nvSpPr>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sp>
        <p:nvSpPr>
          <p:cNvPr id="6" name="Slide Number">
            <a:extLst>
              <a:ext uri="{FF2B5EF4-FFF2-40B4-BE49-F238E27FC236}">
                <a16:creationId xmlns:a16="http://schemas.microsoft.com/office/drawing/2014/main" id="{80270476-9FE1-F85E-6F9B-322B184D8FC9}"/>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149101326"/>
      </p:ext>
    </p:extLst>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576072" y="385200"/>
            <a:ext cx="4949825" cy="1527048"/>
          </a:xfrm>
        </p:spPr>
        <p:txBody>
          <a:bodyPr/>
          <a:lstStyle>
            <a:lvl1pPr>
              <a:lnSpc>
                <a:spcPct val="100000"/>
              </a:lnSpc>
              <a:defRPr sz="6400" b="0" i="0">
                <a:solidFill>
                  <a:schemeClr val="tx2"/>
                </a:solidFill>
                <a:latin typeface="IBM Plex Sans Light" panose="020B0403050203000203" pitchFamily="34" charset="0"/>
              </a:defRPr>
            </a:lvl1pPr>
          </a:lstStyle>
          <a:p>
            <a:r>
              <a:rPr lang="en-US"/>
              <a:t>Click to edit Master title style</a:t>
            </a:r>
          </a:p>
        </p:txBody>
      </p:sp>
      <p:sp>
        <p:nvSpPr>
          <p:cNvPr id="4" name="Footer Placeholder 3">
            <a:extLst>
              <a:ext uri="{FF2B5EF4-FFF2-40B4-BE49-F238E27FC236}">
                <a16:creationId xmlns:a16="http://schemas.microsoft.com/office/drawing/2014/main" id="{69559113-A66F-B148-0A73-FD8B5C2B023D}"/>
              </a:ext>
            </a:extLst>
          </p:cNvPr>
          <p:cNvSpPr>
            <a:spLocks noGrp="1"/>
          </p:cNvSpPr>
          <p:nvPr>
            <p:ph type="ftr" sz="quarter" idx="12"/>
          </p:nvPr>
        </p:nvSpPr>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sp>
        <p:nvSpPr>
          <p:cNvPr id="5" name="Slide Number">
            <a:extLst>
              <a:ext uri="{FF2B5EF4-FFF2-40B4-BE49-F238E27FC236}">
                <a16:creationId xmlns:a16="http://schemas.microsoft.com/office/drawing/2014/main" id="{BAFC9C6E-79FD-9BB8-F74D-EAA013319C68}"/>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225944227"/>
      </p:ext>
    </p:extLst>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Legal disclaimer, two columns">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BB717A5-5D28-36C3-250F-93E0C68721CA}"/>
              </a:ext>
            </a:extLst>
          </p:cNvPr>
          <p:cNvSpPr>
            <a:spLocks noGrp="1"/>
          </p:cNvSpPr>
          <p:nvPr>
            <p:ph type="body" sz="quarter" idx="14"/>
          </p:nvPr>
        </p:nvSpPr>
        <p:spPr>
          <a:xfrm>
            <a:off x="576072" y="385200"/>
            <a:ext cx="4956175" cy="2859087"/>
          </a:xfrm>
          <a:prstGeom prst="rect">
            <a:avLst/>
          </a:prstGeom>
        </p:spPr>
        <p:txBody>
          <a:bodyPr/>
          <a:lstStyle>
            <a:lvl1pPr>
              <a:lnSpc>
                <a:spcPct val="100000"/>
              </a:lnSpc>
              <a:spcBef>
                <a:spcPts val="0"/>
              </a:spcBef>
              <a:defRPr sz="6400" b="0" i="0">
                <a:solidFill>
                  <a:schemeClr val="tx2"/>
                </a:solidFill>
                <a:latin typeface="IBM Plex Sans Light" panose="020B0403050203000203" pitchFamily="34" charset="0"/>
              </a:defRPr>
            </a:lvl1pPr>
            <a:lvl2pPr>
              <a:lnSpc>
                <a:spcPct val="100000"/>
              </a:lnSpc>
              <a:spcBef>
                <a:spcPts val="0"/>
              </a:spcBef>
              <a:defRPr sz="6400">
                <a:solidFill>
                  <a:schemeClr val="tx1"/>
                </a:solidFill>
              </a:defRPr>
            </a:lvl2pPr>
            <a:lvl3pPr>
              <a:lnSpc>
                <a:spcPct val="100000"/>
              </a:lnSpc>
              <a:spcBef>
                <a:spcPts val="0"/>
              </a:spcBef>
              <a:defRPr sz="6400">
                <a:solidFill>
                  <a:schemeClr val="tx1"/>
                </a:solidFill>
              </a:defRPr>
            </a:lvl3pPr>
            <a:lvl4pPr>
              <a:lnSpc>
                <a:spcPct val="100000"/>
              </a:lnSpc>
              <a:spcBef>
                <a:spcPts val="0"/>
              </a:spcBef>
              <a:defRPr sz="6400">
                <a:solidFill>
                  <a:schemeClr val="tx1"/>
                </a:solidFill>
              </a:defRPr>
            </a:lvl4pPr>
            <a:lvl5pPr>
              <a:lnSpc>
                <a:spcPct val="100000"/>
              </a:lnSpc>
              <a:spcBef>
                <a:spcPts val="0"/>
              </a:spcBef>
              <a:defRPr sz="6400">
                <a:solidFill>
                  <a:schemeClr val="tx1"/>
                </a:solidFill>
              </a:defRPr>
            </a:lvl5pPr>
          </a:lstStyle>
          <a:p>
            <a:pPr lvl="0"/>
            <a:r>
              <a:rPr lang="en-US"/>
              <a:t>Click to edit Master text styles</a:t>
            </a:r>
          </a:p>
        </p:txBody>
      </p:sp>
      <p:sp>
        <p:nvSpPr>
          <p:cNvPr id="7" name="Text Placeholder 6">
            <a:extLst>
              <a:ext uri="{FF2B5EF4-FFF2-40B4-BE49-F238E27FC236}">
                <a16:creationId xmlns:a16="http://schemas.microsoft.com/office/drawing/2014/main" id="{13FF5DC1-E283-8AC5-8620-936474303181}"/>
              </a:ext>
            </a:extLst>
          </p:cNvPr>
          <p:cNvSpPr>
            <a:spLocks noGrp="1"/>
          </p:cNvSpPr>
          <p:nvPr>
            <p:ph type="body" sz="quarter" idx="15" hasCustomPrompt="1"/>
          </p:nvPr>
        </p:nvSpPr>
        <p:spPr>
          <a:xfrm>
            <a:off x="18859500" y="569913"/>
            <a:ext cx="4953000" cy="11431587"/>
          </a:xfrm>
          <a:prstGeom prst="rect">
            <a:avLst/>
          </a:prstGeom>
        </p:spPr>
        <p:txBody>
          <a:bodyPr/>
          <a:lstStyle>
            <a:lvl1pPr>
              <a:lnSpc>
                <a:spcPct val="100000"/>
              </a:lnSpc>
              <a:spcBef>
                <a:spcPts val="0"/>
              </a:spcBef>
              <a:defRPr sz="1600" b="0" i="0">
                <a:solidFill>
                  <a:schemeClr val="tx1"/>
                </a:solidFill>
                <a:latin typeface="IBM Plex Sans Light" panose="020B0403050203000203" pitchFamily="34" charset="0"/>
              </a:defRPr>
            </a:lvl1pPr>
            <a:lvl2pPr marL="146304" indent="-146304">
              <a:lnSpc>
                <a:spcPct val="120000"/>
              </a:lnSpc>
              <a:spcBef>
                <a:spcPts val="0"/>
              </a:spcBef>
              <a:defRPr sz="1600" b="0" i="0">
                <a:solidFill>
                  <a:schemeClr val="tx1"/>
                </a:solidFill>
                <a:latin typeface="IBM Plex Sans" panose="020B0503050203000203" pitchFamily="34" charset="0"/>
              </a:defRPr>
            </a:lvl2pPr>
            <a:lvl3pPr marL="292608" indent="-146304">
              <a:lnSpc>
                <a:spcPct val="120000"/>
              </a:lnSpc>
              <a:spcBef>
                <a:spcPts val="0"/>
              </a:spcBef>
              <a:defRPr sz="1600" b="0" i="0">
                <a:solidFill>
                  <a:schemeClr val="tx1"/>
                </a:solidFill>
                <a:latin typeface="IBM Plex Sans" panose="020B0503050203000203" pitchFamily="34" charset="0"/>
              </a:defRPr>
            </a:lvl3pPr>
            <a:lvl4pPr marL="438912" indent="-146304">
              <a:lnSpc>
                <a:spcPct val="120000"/>
              </a:lnSpc>
              <a:spcBef>
                <a:spcPts val="0"/>
              </a:spcBef>
              <a:defRPr sz="1600" b="0" i="0">
                <a:solidFill>
                  <a:schemeClr val="tx1"/>
                </a:solidFill>
                <a:latin typeface="IBM Plex Sans" panose="020B0503050203000203" pitchFamily="34" charset="0"/>
              </a:defRPr>
            </a:lvl4pPr>
            <a:lvl5pPr>
              <a:lnSpc>
                <a:spcPct val="120000"/>
              </a:lnSpc>
              <a:spcBef>
                <a:spcPts val="0"/>
              </a:spcBef>
              <a:defRPr sz="1600" b="0" i="0">
                <a:solidFill>
                  <a:schemeClr val="tx1"/>
                </a:solidFill>
                <a:latin typeface="IBM Plex Sans" panose="020B0503050203000203" pitchFamily="34" charset="0"/>
              </a:defRPr>
            </a:lvl5pPr>
          </a:lstStyle>
          <a:p>
            <a:r>
              <a:rPr lang="en-US"/>
              <a:t>Copy and paste appropriate legal disclaimer text from one of the three options in the PDF guidance deck, found on pages 22-24. Always use the proper legal disclaimer for your presentation audience.</a:t>
            </a:r>
          </a:p>
        </p:txBody>
      </p:sp>
      <p:sp>
        <p:nvSpPr>
          <p:cNvPr id="2" name="Footer Placeholder 1">
            <a:extLst>
              <a:ext uri="{FF2B5EF4-FFF2-40B4-BE49-F238E27FC236}">
                <a16:creationId xmlns:a16="http://schemas.microsoft.com/office/drawing/2014/main" id="{04A6E1A4-1881-81E9-2BBE-BC4DBFE11A0E}"/>
              </a:ext>
            </a:extLst>
          </p:cNvPr>
          <p:cNvSpPr>
            <a:spLocks noGrp="1"/>
          </p:cNvSpPr>
          <p:nvPr>
            <p:ph type="ftr" sz="quarter" idx="16"/>
          </p:nvPr>
        </p:nvSpPr>
        <p:spPr>
          <a:xfrm>
            <a:off x="581024" y="12804775"/>
            <a:ext cx="4956176" cy="381000"/>
          </a:xfrm>
        </p:spPr>
        <p:txBody>
          <a:bodyPr/>
          <a:lstStyle>
            <a:lvl1pPr>
              <a:defRPr b="0" i="0">
                <a:latin typeface="IBM Plex Sans Light" panose="020B0403050203000203" pitchFamily="34" charset="0"/>
              </a:defRPr>
            </a:lvl1pPr>
          </a:lstStyle>
          <a:p>
            <a:r>
              <a:rPr lang="en-US"/>
              <a:t>IBM Automation / IBM &amp; IBM Business Partner Use Only / © 2024 IBM Corporation</a:t>
            </a:r>
          </a:p>
        </p:txBody>
      </p:sp>
      <p:sp>
        <p:nvSpPr>
          <p:cNvPr id="6" name="Text Placeholder 6">
            <a:extLst>
              <a:ext uri="{FF2B5EF4-FFF2-40B4-BE49-F238E27FC236}">
                <a16:creationId xmlns:a16="http://schemas.microsoft.com/office/drawing/2014/main" id="{54E531DA-4051-706E-065B-21A03914153D}"/>
              </a:ext>
            </a:extLst>
          </p:cNvPr>
          <p:cNvSpPr>
            <a:spLocks noGrp="1"/>
          </p:cNvSpPr>
          <p:nvPr>
            <p:ph type="body" sz="quarter" idx="17" hasCustomPrompt="1"/>
          </p:nvPr>
        </p:nvSpPr>
        <p:spPr>
          <a:xfrm>
            <a:off x="12763500" y="569913"/>
            <a:ext cx="4953000" cy="11431587"/>
          </a:xfrm>
          <a:prstGeom prst="rect">
            <a:avLst/>
          </a:prstGeom>
        </p:spPr>
        <p:txBody>
          <a:bodyPr/>
          <a:lstStyle>
            <a:lvl1pPr>
              <a:lnSpc>
                <a:spcPct val="100000"/>
              </a:lnSpc>
              <a:spcBef>
                <a:spcPts val="0"/>
              </a:spcBef>
              <a:defRPr sz="1600" b="0" i="0">
                <a:solidFill>
                  <a:schemeClr val="tx1"/>
                </a:solidFill>
                <a:latin typeface="IBM Plex Sans Light" panose="020B0403050203000203" pitchFamily="34" charset="0"/>
              </a:defRPr>
            </a:lvl1pPr>
            <a:lvl2pPr marL="146304" indent="-146304">
              <a:lnSpc>
                <a:spcPct val="120000"/>
              </a:lnSpc>
              <a:spcBef>
                <a:spcPts val="0"/>
              </a:spcBef>
              <a:defRPr sz="1600" b="0" i="0">
                <a:solidFill>
                  <a:schemeClr val="tx1"/>
                </a:solidFill>
                <a:latin typeface="IBM Plex Sans" panose="020B0503050203000203" pitchFamily="34" charset="0"/>
              </a:defRPr>
            </a:lvl2pPr>
            <a:lvl3pPr marL="292608" indent="-146304">
              <a:lnSpc>
                <a:spcPct val="120000"/>
              </a:lnSpc>
              <a:spcBef>
                <a:spcPts val="0"/>
              </a:spcBef>
              <a:defRPr sz="1600" b="0" i="0">
                <a:solidFill>
                  <a:schemeClr val="tx1"/>
                </a:solidFill>
                <a:latin typeface="IBM Plex Sans" panose="020B0503050203000203" pitchFamily="34" charset="0"/>
              </a:defRPr>
            </a:lvl3pPr>
            <a:lvl4pPr marL="438912" indent="-146304">
              <a:lnSpc>
                <a:spcPct val="120000"/>
              </a:lnSpc>
              <a:spcBef>
                <a:spcPts val="0"/>
              </a:spcBef>
              <a:defRPr sz="1600" b="0" i="0">
                <a:solidFill>
                  <a:schemeClr val="tx1"/>
                </a:solidFill>
                <a:latin typeface="IBM Plex Sans" panose="020B0503050203000203" pitchFamily="34" charset="0"/>
              </a:defRPr>
            </a:lvl4pPr>
            <a:lvl5pPr>
              <a:lnSpc>
                <a:spcPct val="120000"/>
              </a:lnSpc>
              <a:spcBef>
                <a:spcPts val="0"/>
              </a:spcBef>
              <a:defRPr sz="1600" b="0" i="0">
                <a:solidFill>
                  <a:schemeClr val="tx1"/>
                </a:solidFill>
                <a:latin typeface="IBM Plex Sans" panose="020B0503050203000203" pitchFamily="34" charset="0"/>
              </a:defRPr>
            </a:lvl5pPr>
          </a:lstStyle>
          <a:p>
            <a:r>
              <a:rPr lang="en-US"/>
              <a:t>Copy and paste appropriate legal disclaimer text from one of the three options in the PDF guidance deck, found on pages 22-24. Always use the proper legal disclaimer for your presentation audience.</a:t>
            </a:r>
          </a:p>
        </p:txBody>
      </p:sp>
      <p:sp>
        <p:nvSpPr>
          <p:cNvPr id="5" name="Slide Number">
            <a:extLst>
              <a:ext uri="{FF2B5EF4-FFF2-40B4-BE49-F238E27FC236}">
                <a16:creationId xmlns:a16="http://schemas.microsoft.com/office/drawing/2014/main" id="{CAD686F0-BF95-1E62-61EC-967907338873}"/>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722421565"/>
      </p:ext>
    </p:extLst>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7060FE5-C047-4041-AB41-F553D2847ED5}"/>
              </a:ext>
            </a:extLst>
          </p:cNvPr>
          <p:cNvPicPr>
            <a:picLocks noChangeAspect="1"/>
          </p:cNvPicPr>
          <p:nvPr userDrawn="1"/>
        </p:nvPicPr>
        <p:blipFill>
          <a:blip r:embed="rId2"/>
          <a:stretch>
            <a:fillRect/>
          </a:stretch>
        </p:blipFill>
        <p:spPr>
          <a:xfrm>
            <a:off x="10465371" y="6168460"/>
            <a:ext cx="3456432" cy="1379081"/>
          </a:xfrm>
          <a:prstGeom prst="rect">
            <a:avLst/>
          </a:prstGeom>
        </p:spPr>
      </p:pic>
    </p:spTree>
    <p:extLst>
      <p:ext uri="{BB962C8B-B14F-4D97-AF65-F5344CB8AC3E}">
        <p14:creationId xmlns:p14="http://schemas.microsoft.com/office/powerpoint/2010/main" val="1963327330"/>
      </p:ext>
    </p:extLst>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Cover, imagery">
    <p:spTree>
      <p:nvGrpSpPr>
        <p:cNvPr id="1" name=""/>
        <p:cNvGrpSpPr/>
        <p:nvPr/>
      </p:nvGrpSpPr>
      <p:grpSpPr>
        <a:xfrm>
          <a:off x="0" y="0"/>
          <a:ext cx="0" cy="0"/>
          <a:chOff x="0" y="0"/>
          <a:chExt cx="0" cy="0"/>
        </a:xfrm>
      </p:grpSpPr>
      <p:sp>
        <p:nvSpPr>
          <p:cNvPr id="5" name="Picture Placeholder 4" descr="Place imagery here">
            <a:extLst>
              <a:ext uri="{FF2B5EF4-FFF2-40B4-BE49-F238E27FC236}">
                <a16:creationId xmlns:a16="http://schemas.microsoft.com/office/drawing/2014/main" id="{EA7055A2-0B5C-73F2-C2DB-FC7245A7AB38}"/>
              </a:ext>
            </a:extLst>
          </p:cNvPr>
          <p:cNvSpPr>
            <a:spLocks noGrp="1"/>
          </p:cNvSpPr>
          <p:nvPr>
            <p:ph type="pic" sz="quarter" idx="11" hasCustomPrompt="1"/>
          </p:nvPr>
        </p:nvSpPr>
        <p:spPr>
          <a:xfrm>
            <a:off x="0" y="0"/>
            <a:ext cx="24387175" cy="12001500"/>
          </a:xfrm>
          <a:solidFill>
            <a:srgbClr val="E0E0E0"/>
          </a:solidFill>
        </p:spPr>
        <p:txBody>
          <a:bodyPr anchor="ctr"/>
          <a:lstStyle>
            <a:lvl1pPr algn="ctr">
              <a:defRPr>
                <a:solidFill>
                  <a:schemeClr val="accent5"/>
                </a:solidFill>
              </a:defRPr>
            </a:lvl1pPr>
          </a:lstStyle>
          <a:p>
            <a:r>
              <a:rPr lang="en-US"/>
              <a:t>Place imagery here</a:t>
            </a:r>
          </a:p>
        </p:txBody>
      </p:sp>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6072" y="384048"/>
            <a:ext cx="11050588" cy="6288087"/>
          </a:xfrm>
        </p:spPr>
        <p:txBody>
          <a:bodyPr/>
          <a:lstStyle>
            <a:lvl1pPr>
              <a:lnSpc>
                <a:spcPct val="100000"/>
              </a:lnSpc>
              <a:defRPr sz="8600">
                <a:solidFill>
                  <a:schemeClr val="tx2"/>
                </a:solidFill>
              </a:defRPr>
            </a:lvl1pPr>
          </a:lstStyle>
          <a:p>
            <a:r>
              <a:rPr lang="en-US"/>
              <a:t>Click to edit Master title style</a:t>
            </a:r>
          </a:p>
        </p:txBody>
      </p:sp>
      <p:sp>
        <p:nvSpPr>
          <p:cNvPr id="7" name="Text Placeholder 6">
            <a:extLst>
              <a:ext uri="{FF2B5EF4-FFF2-40B4-BE49-F238E27FC236}">
                <a16:creationId xmlns:a16="http://schemas.microsoft.com/office/drawing/2014/main" id="{D404A9AD-5866-6BA4-C928-31A5F88EF1E5}"/>
              </a:ext>
            </a:extLst>
          </p:cNvPr>
          <p:cNvSpPr>
            <a:spLocks noGrp="1"/>
          </p:cNvSpPr>
          <p:nvPr>
            <p:ph type="body" sz="quarter" idx="12"/>
          </p:nvPr>
        </p:nvSpPr>
        <p:spPr>
          <a:xfrm>
            <a:off x="576072" y="12088368"/>
            <a:ext cx="4937887" cy="1143000"/>
          </a:xfrm>
        </p:spPr>
        <p:txBody>
          <a:bodyPr anchor="b"/>
          <a:lstStyle>
            <a:lvl1pPr>
              <a:lnSpc>
                <a:spcPct val="110000"/>
              </a:lnSpc>
              <a:spcBef>
                <a:spcPts val="0"/>
              </a:spcBef>
              <a:defRPr sz="2800">
                <a:solidFill>
                  <a:schemeClr val="tx1"/>
                </a:solidFill>
              </a:defRPr>
            </a:lvl1pPr>
            <a:lvl2pPr marL="256032" indent="-256032">
              <a:lnSpc>
                <a:spcPct val="110000"/>
              </a:lnSpc>
              <a:spcBef>
                <a:spcPts val="0"/>
              </a:spcBef>
              <a:defRPr sz="2800">
                <a:solidFill>
                  <a:schemeClr val="tx1"/>
                </a:solidFill>
              </a:defRPr>
            </a:lvl2pPr>
            <a:lvl3pPr marL="512064" indent="-256032">
              <a:lnSpc>
                <a:spcPct val="110000"/>
              </a:lnSpc>
              <a:spcBef>
                <a:spcPts val="0"/>
              </a:spcBef>
              <a:defRPr sz="2800">
                <a:solidFill>
                  <a:schemeClr val="tx1"/>
                </a:solidFill>
              </a:defRPr>
            </a:lvl3pPr>
            <a:lvl4pPr marL="768096" indent="-256032">
              <a:lnSpc>
                <a:spcPct val="110000"/>
              </a:lnSpc>
              <a:spcBef>
                <a:spcPts val="0"/>
              </a:spcBef>
              <a:defRPr sz="2800">
                <a:solidFill>
                  <a:schemeClr val="tx1"/>
                </a:solidFill>
              </a:defRPr>
            </a:lvl4pPr>
            <a:lvl5pPr>
              <a:lnSpc>
                <a:spcPct val="110000"/>
              </a:lnSpc>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5">
            <a:extLst>
              <a:ext uri="{FF2B5EF4-FFF2-40B4-BE49-F238E27FC236}">
                <a16:creationId xmlns:a16="http://schemas.microsoft.com/office/drawing/2014/main" id="{7D4A8A02-E5FB-018D-1574-2015680C3A07}"/>
              </a:ext>
            </a:extLst>
          </p:cNvPr>
          <p:cNvSpPr>
            <a:spLocks noGrp="1"/>
          </p:cNvSpPr>
          <p:nvPr>
            <p:ph type="body" sz="quarter" idx="13"/>
          </p:nvPr>
        </p:nvSpPr>
        <p:spPr>
          <a:xfrm>
            <a:off x="6671501" y="12084739"/>
            <a:ext cx="4937887" cy="1143000"/>
          </a:xfrm>
        </p:spPr>
        <p:txBody>
          <a:bodyPr anchor="b"/>
          <a:lstStyle>
            <a:lvl1pPr>
              <a:lnSpc>
                <a:spcPct val="110000"/>
              </a:lnSpc>
              <a:spcBef>
                <a:spcPts val="0"/>
              </a:spcBef>
              <a:defRPr sz="2800">
                <a:solidFill>
                  <a:schemeClr val="tx1"/>
                </a:solidFill>
              </a:defRPr>
            </a:lvl1pPr>
            <a:lvl2pPr marL="256032" indent="-256032">
              <a:lnSpc>
                <a:spcPct val="110000"/>
              </a:lnSpc>
              <a:spcBef>
                <a:spcPts val="0"/>
              </a:spcBef>
              <a:defRPr sz="2800">
                <a:solidFill>
                  <a:schemeClr val="tx1"/>
                </a:solidFill>
              </a:defRPr>
            </a:lvl2pPr>
            <a:lvl3pPr marL="512064" indent="-256032">
              <a:lnSpc>
                <a:spcPct val="110000"/>
              </a:lnSpc>
              <a:spcBef>
                <a:spcPts val="0"/>
              </a:spcBef>
              <a:defRPr sz="2800">
                <a:solidFill>
                  <a:schemeClr val="tx1"/>
                </a:solidFill>
              </a:defRPr>
            </a:lvl3pPr>
            <a:lvl4pPr marL="768096" indent="-256032">
              <a:lnSpc>
                <a:spcPct val="110000"/>
              </a:lnSpc>
              <a:spcBef>
                <a:spcPts val="0"/>
              </a:spcBef>
              <a:defRPr sz="2800">
                <a:solidFill>
                  <a:schemeClr val="tx1"/>
                </a:solidFill>
              </a:defRPr>
            </a:lvl4pPr>
            <a:lvl5pPr>
              <a:lnSpc>
                <a:spcPct val="110000"/>
              </a:lnSpc>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8" name="Picture 7" descr="IBM 8-bar logo">
            <a:extLst>
              <a:ext uri="{FF2B5EF4-FFF2-40B4-BE49-F238E27FC236}">
                <a16:creationId xmlns:a16="http://schemas.microsoft.com/office/drawing/2014/main" id="{418F6040-10C6-A4A5-7C1E-09A9F553C05B}"/>
              </a:ext>
            </a:extLst>
          </p:cNvPr>
          <p:cNvPicPr>
            <a:picLocks noChangeAspect="1"/>
          </p:cNvPicPr>
          <p:nvPr userDrawn="1"/>
        </p:nvPicPr>
        <p:blipFill>
          <a:blip r:embed="rId2"/>
          <a:stretch>
            <a:fillRect/>
          </a:stretch>
        </p:blipFill>
        <p:spPr>
          <a:xfrm>
            <a:off x="22279951" y="12526963"/>
            <a:ext cx="1638300" cy="609600"/>
          </a:xfrm>
          <a:prstGeom prst="rect">
            <a:avLst/>
          </a:prstGeom>
        </p:spPr>
      </p:pic>
    </p:spTree>
    <p:extLst>
      <p:ext uri="{BB962C8B-B14F-4D97-AF65-F5344CB8AC3E}">
        <p14:creationId xmlns:p14="http://schemas.microsoft.com/office/powerpoint/2010/main" val="696481212"/>
      </p:ext>
    </p:extLst>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ver, cyan">
    <p:spTree>
      <p:nvGrpSpPr>
        <p:cNvPr id="1" name=""/>
        <p:cNvGrpSpPr/>
        <p:nvPr/>
      </p:nvGrpSpPr>
      <p:grpSpPr>
        <a:xfrm>
          <a:off x="0" y="0"/>
          <a:ext cx="0" cy="0"/>
          <a:chOff x="0" y="0"/>
          <a:chExt cx="0" cy="0"/>
        </a:xfrm>
      </p:grpSpPr>
      <p:sp>
        <p:nvSpPr>
          <p:cNvPr id="3" name="Rectangle 2" descr="Blue 10 full slide background ">
            <a:extLst>
              <a:ext uri="{FF2B5EF4-FFF2-40B4-BE49-F238E27FC236}">
                <a16:creationId xmlns:a16="http://schemas.microsoft.com/office/drawing/2014/main" id="{8D23798D-A03E-2BC6-136A-14C1E387E723}"/>
              </a:ext>
            </a:extLst>
          </p:cNvPr>
          <p:cNvSpPr/>
          <p:nvPr userDrawn="1"/>
        </p:nvSpPr>
        <p:spPr bwMode="auto">
          <a:xfrm>
            <a:off x="0" y="0"/>
            <a:ext cx="24387175" cy="12001500"/>
          </a:xfrm>
          <a:prstGeom prst="rect">
            <a:avLst/>
          </a:prstGeom>
          <a:solidFill>
            <a:srgbClr val="E5F6FF"/>
          </a:solidFill>
          <a:ln w="19050">
            <a:solidFill>
              <a:srgbClr val="E5F6FF"/>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40" tIns="91440" rIns="91440" bIns="9144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IBM Plex Sans Light"/>
              <a:buNone/>
              <a:tabLst/>
            </a:pPr>
            <a:endParaRPr kumimoji="0" lang="en-US" sz="1400" b="0" i="0" u="none" strike="noStrike" cap="none" normalizeH="0" baseline="0">
              <a:ln>
                <a:noFill/>
              </a:ln>
              <a:solidFill>
                <a:schemeClr val="bg1"/>
              </a:solidFill>
              <a:effectLst/>
              <a:latin typeface="+mn-lt"/>
            </a:endParaRPr>
          </a:p>
        </p:txBody>
      </p:sp>
      <p:sp>
        <p:nvSpPr>
          <p:cNvPr id="7" name="Title 1">
            <a:extLst>
              <a:ext uri="{FF2B5EF4-FFF2-40B4-BE49-F238E27FC236}">
                <a16:creationId xmlns:a16="http://schemas.microsoft.com/office/drawing/2014/main" id="{184617A5-E44D-86DD-8C8E-5D85DFCA435B}"/>
              </a:ext>
            </a:extLst>
          </p:cNvPr>
          <p:cNvSpPr>
            <a:spLocks noGrp="1"/>
          </p:cNvSpPr>
          <p:nvPr>
            <p:ph type="title"/>
          </p:nvPr>
        </p:nvSpPr>
        <p:spPr>
          <a:xfrm>
            <a:off x="576072" y="384048"/>
            <a:ext cx="11050588" cy="6288087"/>
          </a:xfrm>
        </p:spPr>
        <p:txBody>
          <a:bodyPr/>
          <a:lstStyle>
            <a:lvl1pPr>
              <a:lnSpc>
                <a:spcPct val="100000"/>
              </a:lnSpc>
              <a:defRPr sz="8600">
                <a:solidFill>
                  <a:schemeClr val="tx2"/>
                </a:solidFill>
              </a:defRPr>
            </a:lvl1pPr>
          </a:lstStyle>
          <a:p>
            <a:r>
              <a:rPr lang="en-US"/>
              <a:t>Click to edit Master title style</a:t>
            </a:r>
          </a:p>
        </p:txBody>
      </p:sp>
      <p:sp>
        <p:nvSpPr>
          <p:cNvPr id="5" name="Text Placeholder 6">
            <a:extLst>
              <a:ext uri="{FF2B5EF4-FFF2-40B4-BE49-F238E27FC236}">
                <a16:creationId xmlns:a16="http://schemas.microsoft.com/office/drawing/2014/main" id="{28CADC67-06E4-9D0B-7A49-159C1E99D517}"/>
              </a:ext>
            </a:extLst>
          </p:cNvPr>
          <p:cNvSpPr>
            <a:spLocks noGrp="1"/>
          </p:cNvSpPr>
          <p:nvPr>
            <p:ph type="body" sz="quarter" idx="12"/>
          </p:nvPr>
        </p:nvSpPr>
        <p:spPr>
          <a:xfrm>
            <a:off x="576072" y="12088368"/>
            <a:ext cx="4937887" cy="1143000"/>
          </a:xfrm>
        </p:spPr>
        <p:txBody>
          <a:bodyPr anchor="b"/>
          <a:lstStyle>
            <a:lvl1pPr>
              <a:lnSpc>
                <a:spcPct val="110000"/>
              </a:lnSpc>
              <a:spcBef>
                <a:spcPts val="0"/>
              </a:spcBef>
              <a:defRPr sz="2800">
                <a:solidFill>
                  <a:schemeClr val="tx1"/>
                </a:solidFill>
              </a:defRPr>
            </a:lvl1pPr>
            <a:lvl2pPr marL="256032" indent="-256032">
              <a:lnSpc>
                <a:spcPct val="110000"/>
              </a:lnSpc>
              <a:spcBef>
                <a:spcPts val="0"/>
              </a:spcBef>
              <a:defRPr sz="2800">
                <a:solidFill>
                  <a:schemeClr val="tx1"/>
                </a:solidFill>
              </a:defRPr>
            </a:lvl2pPr>
            <a:lvl3pPr marL="512064" indent="-256032">
              <a:lnSpc>
                <a:spcPct val="110000"/>
              </a:lnSpc>
              <a:spcBef>
                <a:spcPts val="0"/>
              </a:spcBef>
              <a:defRPr sz="2800">
                <a:solidFill>
                  <a:schemeClr val="tx1"/>
                </a:solidFill>
              </a:defRPr>
            </a:lvl3pPr>
            <a:lvl4pPr marL="768096" indent="-256032">
              <a:lnSpc>
                <a:spcPct val="110000"/>
              </a:lnSpc>
              <a:spcBef>
                <a:spcPts val="0"/>
              </a:spcBef>
              <a:defRPr sz="2800">
                <a:solidFill>
                  <a:schemeClr val="tx1"/>
                </a:solidFill>
              </a:defRPr>
            </a:lvl4pPr>
            <a:lvl5pPr>
              <a:lnSpc>
                <a:spcPct val="110000"/>
              </a:lnSpc>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5">
            <a:extLst>
              <a:ext uri="{FF2B5EF4-FFF2-40B4-BE49-F238E27FC236}">
                <a16:creationId xmlns:a16="http://schemas.microsoft.com/office/drawing/2014/main" id="{6BAFC6AD-C46B-8438-C789-096006859E45}"/>
              </a:ext>
            </a:extLst>
          </p:cNvPr>
          <p:cNvSpPr>
            <a:spLocks noGrp="1"/>
          </p:cNvSpPr>
          <p:nvPr>
            <p:ph type="body" sz="quarter" idx="13"/>
          </p:nvPr>
        </p:nvSpPr>
        <p:spPr>
          <a:xfrm>
            <a:off x="6671501" y="12084739"/>
            <a:ext cx="4937887" cy="1143000"/>
          </a:xfrm>
        </p:spPr>
        <p:txBody>
          <a:bodyPr anchor="b"/>
          <a:lstStyle>
            <a:lvl1pPr>
              <a:lnSpc>
                <a:spcPct val="110000"/>
              </a:lnSpc>
              <a:spcBef>
                <a:spcPts val="0"/>
              </a:spcBef>
              <a:defRPr sz="2800">
                <a:solidFill>
                  <a:schemeClr val="tx1"/>
                </a:solidFill>
              </a:defRPr>
            </a:lvl1pPr>
            <a:lvl2pPr marL="256032" indent="-256032">
              <a:lnSpc>
                <a:spcPct val="110000"/>
              </a:lnSpc>
              <a:spcBef>
                <a:spcPts val="0"/>
              </a:spcBef>
              <a:defRPr sz="2800">
                <a:solidFill>
                  <a:schemeClr val="tx1"/>
                </a:solidFill>
              </a:defRPr>
            </a:lvl2pPr>
            <a:lvl3pPr marL="512064" indent="-256032">
              <a:lnSpc>
                <a:spcPct val="110000"/>
              </a:lnSpc>
              <a:spcBef>
                <a:spcPts val="0"/>
              </a:spcBef>
              <a:defRPr sz="2800">
                <a:solidFill>
                  <a:schemeClr val="tx1"/>
                </a:solidFill>
              </a:defRPr>
            </a:lvl3pPr>
            <a:lvl4pPr marL="768096" indent="-256032">
              <a:lnSpc>
                <a:spcPct val="110000"/>
              </a:lnSpc>
              <a:spcBef>
                <a:spcPts val="0"/>
              </a:spcBef>
              <a:defRPr sz="2800">
                <a:solidFill>
                  <a:schemeClr val="tx1"/>
                </a:solidFill>
              </a:defRPr>
            </a:lvl4pPr>
            <a:lvl5pPr>
              <a:lnSpc>
                <a:spcPct val="110000"/>
              </a:lnSpc>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4" name="Picture 3" descr="IBM 8-bar logo">
            <a:extLst>
              <a:ext uri="{FF2B5EF4-FFF2-40B4-BE49-F238E27FC236}">
                <a16:creationId xmlns:a16="http://schemas.microsoft.com/office/drawing/2014/main" id="{CCD12723-D775-EE21-95A9-8E6D8BA4DC28}"/>
              </a:ext>
            </a:extLst>
          </p:cNvPr>
          <p:cNvPicPr>
            <a:picLocks noChangeAspect="1"/>
          </p:cNvPicPr>
          <p:nvPr userDrawn="1"/>
        </p:nvPicPr>
        <p:blipFill>
          <a:blip r:embed="rId2"/>
          <a:stretch>
            <a:fillRect/>
          </a:stretch>
        </p:blipFill>
        <p:spPr>
          <a:xfrm>
            <a:off x="22279951" y="12526963"/>
            <a:ext cx="1638300" cy="609600"/>
          </a:xfrm>
          <a:prstGeom prst="rect">
            <a:avLst/>
          </a:prstGeom>
        </p:spPr>
      </p:pic>
    </p:spTree>
    <p:extLst>
      <p:ext uri="{BB962C8B-B14F-4D97-AF65-F5344CB8AC3E}">
        <p14:creationId xmlns:p14="http://schemas.microsoft.com/office/powerpoint/2010/main" val="331925782"/>
      </p:ext>
    </p:extLst>
  </p:cSld>
  <p:clrMapOvr>
    <a:masterClrMapping/>
  </p:clrMapOvr>
  <p:transition spd="med"/>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ver, plain">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7CC25B71-827F-9C78-56BA-F30A6070AC9F}"/>
              </a:ext>
            </a:extLst>
          </p:cNvPr>
          <p:cNvSpPr>
            <a:spLocks noGrp="1"/>
          </p:cNvSpPr>
          <p:nvPr>
            <p:ph type="title"/>
          </p:nvPr>
        </p:nvSpPr>
        <p:spPr>
          <a:xfrm>
            <a:off x="576072" y="384048"/>
            <a:ext cx="11050588" cy="6288087"/>
          </a:xfrm>
        </p:spPr>
        <p:txBody>
          <a:bodyPr/>
          <a:lstStyle>
            <a:lvl1pPr>
              <a:lnSpc>
                <a:spcPct val="100000"/>
              </a:lnSpc>
              <a:defRPr sz="8600">
                <a:solidFill>
                  <a:schemeClr val="tx2"/>
                </a:solidFill>
              </a:defRPr>
            </a:lvl1pPr>
          </a:lstStyle>
          <a:p>
            <a:r>
              <a:rPr lang="en-US"/>
              <a:t>Click to edit Master title style</a:t>
            </a:r>
          </a:p>
        </p:txBody>
      </p:sp>
      <p:pic>
        <p:nvPicPr>
          <p:cNvPr id="3" name="Picture 2" descr="IBM 8-bar logo">
            <a:extLst>
              <a:ext uri="{FF2B5EF4-FFF2-40B4-BE49-F238E27FC236}">
                <a16:creationId xmlns:a16="http://schemas.microsoft.com/office/drawing/2014/main" id="{D1A09496-D938-6EB1-106C-48C5E423EAB0}"/>
              </a:ext>
            </a:extLst>
          </p:cNvPr>
          <p:cNvPicPr>
            <a:picLocks noChangeAspect="1"/>
          </p:cNvPicPr>
          <p:nvPr userDrawn="1"/>
        </p:nvPicPr>
        <p:blipFill>
          <a:blip r:embed="rId2"/>
          <a:stretch>
            <a:fillRect/>
          </a:stretch>
        </p:blipFill>
        <p:spPr>
          <a:xfrm>
            <a:off x="22279951" y="12526963"/>
            <a:ext cx="1638300" cy="609600"/>
          </a:xfrm>
          <a:prstGeom prst="rect">
            <a:avLst/>
          </a:prstGeom>
        </p:spPr>
      </p:pic>
    </p:spTree>
    <p:extLst>
      <p:ext uri="{BB962C8B-B14F-4D97-AF65-F5344CB8AC3E}">
        <p14:creationId xmlns:p14="http://schemas.microsoft.com/office/powerpoint/2010/main" val="2536017891"/>
      </p:ext>
    </p:extLst>
  </p:cSld>
  <p:clrMapOvr>
    <a:masterClrMapping/>
  </p:clrMapOvr>
  <p:transition spd="med"/>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ver, plain, business unit">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6AD06EA-1AAE-9258-F68E-D0D307454A33}"/>
              </a:ext>
            </a:extLst>
          </p:cNvPr>
          <p:cNvSpPr>
            <a:spLocks noGrp="1"/>
          </p:cNvSpPr>
          <p:nvPr>
            <p:ph type="title"/>
          </p:nvPr>
        </p:nvSpPr>
        <p:spPr>
          <a:xfrm>
            <a:off x="576072" y="384048"/>
            <a:ext cx="11050588" cy="6288087"/>
          </a:xfrm>
        </p:spPr>
        <p:txBody>
          <a:bodyPr/>
          <a:lstStyle>
            <a:lvl1pPr>
              <a:lnSpc>
                <a:spcPct val="100000"/>
              </a:lnSpc>
              <a:defRPr sz="8600">
                <a:solidFill>
                  <a:schemeClr val="tx2"/>
                </a:solidFill>
              </a:defRPr>
            </a:lvl1pPr>
          </a:lstStyle>
          <a:p>
            <a:r>
              <a:rPr lang="en-US"/>
              <a:t>Click to edit Master title style</a:t>
            </a:r>
          </a:p>
        </p:txBody>
      </p:sp>
      <p:sp>
        <p:nvSpPr>
          <p:cNvPr id="5" name="Text Placeholder 4">
            <a:extLst>
              <a:ext uri="{FF2B5EF4-FFF2-40B4-BE49-F238E27FC236}">
                <a16:creationId xmlns:a16="http://schemas.microsoft.com/office/drawing/2014/main" id="{F3A2629C-3C99-5809-3D6C-46ACEB922F7C}"/>
              </a:ext>
            </a:extLst>
          </p:cNvPr>
          <p:cNvSpPr>
            <a:spLocks noGrp="1"/>
          </p:cNvSpPr>
          <p:nvPr>
            <p:ph type="body" sz="quarter" idx="10"/>
          </p:nvPr>
        </p:nvSpPr>
        <p:spPr>
          <a:xfrm>
            <a:off x="576072" y="12463272"/>
            <a:ext cx="11050588" cy="762000"/>
          </a:xfrm>
        </p:spPr>
        <p:txBody>
          <a:bodyPr anchor="b"/>
          <a:lstStyle>
            <a:lvl1pPr>
              <a:lnSpc>
                <a:spcPct val="110000"/>
              </a:lnSpc>
              <a:spcBef>
                <a:spcPts val="0"/>
              </a:spcBef>
              <a:defRPr sz="2800">
                <a:solidFill>
                  <a:schemeClr val="tx1"/>
                </a:solidFill>
              </a:defRPr>
            </a:lvl1pPr>
          </a:lstStyle>
          <a:p>
            <a:pPr lvl="0"/>
            <a:r>
              <a:rPr lang="en-US"/>
              <a:t>Click to edit Master text styles</a:t>
            </a:r>
          </a:p>
        </p:txBody>
      </p:sp>
      <p:pic>
        <p:nvPicPr>
          <p:cNvPr id="3" name="Picture 2" descr="IBM 8-bar logo">
            <a:extLst>
              <a:ext uri="{FF2B5EF4-FFF2-40B4-BE49-F238E27FC236}">
                <a16:creationId xmlns:a16="http://schemas.microsoft.com/office/drawing/2014/main" id="{6C5E26C6-9CEF-2A61-0C64-FAACB68F53D2}"/>
              </a:ext>
            </a:extLst>
          </p:cNvPr>
          <p:cNvPicPr>
            <a:picLocks noChangeAspect="1"/>
          </p:cNvPicPr>
          <p:nvPr userDrawn="1"/>
        </p:nvPicPr>
        <p:blipFill>
          <a:blip r:embed="rId2"/>
          <a:stretch>
            <a:fillRect/>
          </a:stretch>
        </p:blipFill>
        <p:spPr>
          <a:xfrm>
            <a:off x="22279951" y="12526963"/>
            <a:ext cx="1638300" cy="609600"/>
          </a:xfrm>
          <a:prstGeom prst="rect">
            <a:avLst/>
          </a:prstGeom>
        </p:spPr>
      </p:pic>
    </p:spTree>
    <p:extLst>
      <p:ext uri="{BB962C8B-B14F-4D97-AF65-F5344CB8AC3E}">
        <p14:creationId xmlns:p14="http://schemas.microsoft.com/office/powerpoint/2010/main" val="2310740259"/>
      </p:ext>
    </p:extLst>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ver, imagery, half ">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A412C-EE28-6248-612D-41BAAD7F005C}"/>
              </a:ext>
            </a:extLst>
          </p:cNvPr>
          <p:cNvSpPr>
            <a:spLocks noGrp="1"/>
          </p:cNvSpPr>
          <p:nvPr>
            <p:ph type="title"/>
          </p:nvPr>
        </p:nvSpPr>
        <p:spPr>
          <a:xfrm>
            <a:off x="576072" y="384048"/>
            <a:ext cx="10101072" cy="10479087"/>
          </a:xfrm>
        </p:spPr>
        <p:txBody>
          <a:bodyPr/>
          <a:lstStyle>
            <a:lvl1pPr>
              <a:lnSpc>
                <a:spcPct val="100000"/>
              </a:lnSpc>
              <a:defRPr sz="8600">
                <a:solidFill>
                  <a:schemeClr val="tx2"/>
                </a:solidFill>
              </a:defRPr>
            </a:lvl1pPr>
          </a:lstStyle>
          <a:p>
            <a:r>
              <a:rPr lang="en-US"/>
              <a:t>Click to edit Master title style</a:t>
            </a:r>
          </a:p>
        </p:txBody>
      </p:sp>
      <p:sp>
        <p:nvSpPr>
          <p:cNvPr id="7" name="Picture Placeholder 6" descr="Place imagery here">
            <a:extLst>
              <a:ext uri="{FF2B5EF4-FFF2-40B4-BE49-F238E27FC236}">
                <a16:creationId xmlns:a16="http://schemas.microsoft.com/office/drawing/2014/main" id="{9CD5B627-E439-376E-A00C-87BAFF059FD8}"/>
              </a:ext>
            </a:extLst>
          </p:cNvPr>
          <p:cNvSpPr>
            <a:spLocks noGrp="1"/>
          </p:cNvSpPr>
          <p:nvPr>
            <p:ph type="pic" sz="quarter" idx="12" hasCustomPrompt="1"/>
          </p:nvPr>
        </p:nvSpPr>
        <p:spPr>
          <a:xfrm>
            <a:off x="12763500" y="569913"/>
            <a:ext cx="11049000" cy="12574587"/>
          </a:xfrm>
          <a:solidFill>
            <a:srgbClr val="E0E0E0"/>
          </a:solidFill>
        </p:spPr>
        <p:txBody>
          <a:bodyPr anchor="ctr"/>
          <a:lstStyle>
            <a:lvl1pPr algn="ctr">
              <a:defRPr>
                <a:solidFill>
                  <a:schemeClr val="accent5"/>
                </a:solidFill>
              </a:defRPr>
            </a:lvl1pPr>
          </a:lstStyle>
          <a:p>
            <a:r>
              <a:rPr lang="en-US"/>
              <a:t>Place imagery here</a:t>
            </a:r>
          </a:p>
        </p:txBody>
      </p:sp>
      <p:pic>
        <p:nvPicPr>
          <p:cNvPr id="9" name="Picture 8" descr="IBM 8-bar logo">
            <a:extLst>
              <a:ext uri="{FF2B5EF4-FFF2-40B4-BE49-F238E27FC236}">
                <a16:creationId xmlns:a16="http://schemas.microsoft.com/office/drawing/2014/main" id="{735CD4FC-3A11-28F6-09EF-9089FE9596BF}"/>
              </a:ext>
            </a:extLst>
          </p:cNvPr>
          <p:cNvPicPr>
            <a:picLocks noChangeAspect="1"/>
          </p:cNvPicPr>
          <p:nvPr userDrawn="1"/>
        </p:nvPicPr>
        <p:blipFill>
          <a:blip r:embed="rId2"/>
          <a:stretch>
            <a:fillRect/>
          </a:stretch>
        </p:blipFill>
        <p:spPr>
          <a:xfrm>
            <a:off x="577850" y="12526963"/>
            <a:ext cx="1638300" cy="609600"/>
          </a:xfrm>
          <a:prstGeom prst="rect">
            <a:avLst/>
          </a:prstGeom>
        </p:spPr>
      </p:pic>
    </p:spTree>
    <p:extLst>
      <p:ext uri="{BB962C8B-B14F-4D97-AF65-F5344CB8AC3E}">
        <p14:creationId xmlns:p14="http://schemas.microsoft.com/office/powerpoint/2010/main" val="852046619"/>
      </p:ext>
    </p:extLst>
  </p:cSld>
  <p:clrMapOvr>
    <a:masterClrMapping/>
  </p:clrMapOvr>
  <p:transition spd="med"/>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ver, imagery, half, business unit">
    <p:bg>
      <p:bgPr>
        <a:solidFill>
          <a:schemeClr val="bg1"/>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76E74B7-8F2A-46A5-97C4-76677246CFAF}"/>
              </a:ext>
            </a:extLst>
          </p:cNvPr>
          <p:cNvSpPr>
            <a:spLocks noGrp="1"/>
          </p:cNvSpPr>
          <p:nvPr>
            <p:ph type="body" sz="quarter" idx="11"/>
          </p:nvPr>
        </p:nvSpPr>
        <p:spPr>
          <a:xfrm>
            <a:off x="576072" y="576072"/>
            <a:ext cx="10099675" cy="571500"/>
          </a:xfrm>
        </p:spPr>
        <p:txBody>
          <a:bodyPr/>
          <a:lstStyle>
            <a:lvl1pPr>
              <a:spcBef>
                <a:spcPts val="0"/>
              </a:spcBef>
              <a:defRPr sz="2800">
                <a:solidFill>
                  <a:schemeClr val="tx2"/>
                </a:solidFill>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p:txBody>
      </p:sp>
      <p:sp>
        <p:nvSpPr>
          <p:cNvPr id="2" name="Title 1">
            <a:extLst>
              <a:ext uri="{FF2B5EF4-FFF2-40B4-BE49-F238E27FC236}">
                <a16:creationId xmlns:a16="http://schemas.microsoft.com/office/drawing/2014/main" id="{413A412C-EE28-6248-612D-41BAAD7F005C}"/>
              </a:ext>
            </a:extLst>
          </p:cNvPr>
          <p:cNvSpPr>
            <a:spLocks noGrp="1"/>
          </p:cNvSpPr>
          <p:nvPr>
            <p:ph type="title"/>
          </p:nvPr>
        </p:nvSpPr>
        <p:spPr>
          <a:xfrm>
            <a:off x="576072" y="1527048"/>
            <a:ext cx="10099675" cy="9337675"/>
          </a:xfrm>
        </p:spPr>
        <p:txBody>
          <a:bodyPr/>
          <a:lstStyle>
            <a:lvl1pPr>
              <a:lnSpc>
                <a:spcPct val="100000"/>
              </a:lnSpc>
              <a:defRPr sz="8600">
                <a:solidFill>
                  <a:schemeClr val="tx2"/>
                </a:solidFill>
              </a:defRPr>
            </a:lvl1pPr>
          </a:lstStyle>
          <a:p>
            <a:r>
              <a:rPr lang="en-US"/>
              <a:t>Click to edit Master title style</a:t>
            </a:r>
          </a:p>
        </p:txBody>
      </p:sp>
      <p:sp>
        <p:nvSpPr>
          <p:cNvPr id="7" name="Picture Placeholder 6" descr="Place imagery here">
            <a:extLst>
              <a:ext uri="{FF2B5EF4-FFF2-40B4-BE49-F238E27FC236}">
                <a16:creationId xmlns:a16="http://schemas.microsoft.com/office/drawing/2014/main" id="{9CD5B627-E439-376E-A00C-87BAFF059FD8}"/>
              </a:ext>
            </a:extLst>
          </p:cNvPr>
          <p:cNvSpPr>
            <a:spLocks noGrp="1"/>
          </p:cNvSpPr>
          <p:nvPr>
            <p:ph type="pic" sz="quarter" idx="12" hasCustomPrompt="1"/>
          </p:nvPr>
        </p:nvSpPr>
        <p:spPr>
          <a:xfrm>
            <a:off x="12763500" y="569913"/>
            <a:ext cx="11049000" cy="12574587"/>
          </a:xfrm>
          <a:solidFill>
            <a:srgbClr val="E0E0E0"/>
          </a:solidFill>
        </p:spPr>
        <p:txBody>
          <a:bodyPr anchor="ctr"/>
          <a:lstStyle>
            <a:lvl1pPr algn="ctr">
              <a:defRPr>
                <a:solidFill>
                  <a:schemeClr val="accent5"/>
                </a:solidFill>
              </a:defRPr>
            </a:lvl1pPr>
          </a:lstStyle>
          <a:p>
            <a:r>
              <a:rPr lang="en-US"/>
              <a:t>Place imagery here</a:t>
            </a:r>
          </a:p>
        </p:txBody>
      </p:sp>
      <p:pic>
        <p:nvPicPr>
          <p:cNvPr id="4" name="Picture 3" descr="IBM 8-bar logo">
            <a:extLst>
              <a:ext uri="{FF2B5EF4-FFF2-40B4-BE49-F238E27FC236}">
                <a16:creationId xmlns:a16="http://schemas.microsoft.com/office/drawing/2014/main" id="{EEE0A3D1-7815-E46E-77D1-E2DC099B4733}"/>
              </a:ext>
            </a:extLst>
          </p:cNvPr>
          <p:cNvPicPr>
            <a:picLocks noChangeAspect="1"/>
          </p:cNvPicPr>
          <p:nvPr userDrawn="1"/>
        </p:nvPicPr>
        <p:blipFill>
          <a:blip r:embed="rId2"/>
          <a:stretch>
            <a:fillRect/>
          </a:stretch>
        </p:blipFill>
        <p:spPr>
          <a:xfrm>
            <a:off x="577850" y="12526963"/>
            <a:ext cx="1638300" cy="609600"/>
          </a:xfrm>
          <a:prstGeom prst="rect">
            <a:avLst/>
          </a:prstGeom>
        </p:spPr>
      </p:pic>
    </p:spTree>
    <p:extLst>
      <p:ext uri="{BB962C8B-B14F-4D97-AF65-F5344CB8AC3E}">
        <p14:creationId xmlns:p14="http://schemas.microsoft.com/office/powerpoint/2010/main" val="1896608763"/>
      </p:ext>
    </p:extLst>
  </p:cSld>
  <p:clrMapOvr>
    <a:masterClrMapping/>
  </p:clrMapOvr>
  <p:transition spd="med"/>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Content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6072" y="384048"/>
            <a:ext cx="4956175" cy="4573587"/>
          </a:xfrm>
        </p:spPr>
        <p:txBody>
          <a:bodyPr/>
          <a:lstStyle>
            <a:lvl1pPr>
              <a:lnSpc>
                <a:spcPct val="100000"/>
              </a:lnSpc>
              <a:defRPr sz="6400">
                <a:solidFill>
                  <a:schemeClr val="tx2"/>
                </a:solidFill>
              </a:defRPr>
            </a:lvl1pPr>
          </a:lstStyle>
          <a:p>
            <a:r>
              <a:rPr lang="en-US"/>
              <a:t>Click to edit Master title style</a:t>
            </a:r>
          </a:p>
        </p:txBody>
      </p:sp>
      <p:sp>
        <p:nvSpPr>
          <p:cNvPr id="7" name="Text Placeholder 6">
            <a:extLst>
              <a:ext uri="{FF2B5EF4-FFF2-40B4-BE49-F238E27FC236}">
                <a16:creationId xmlns:a16="http://schemas.microsoft.com/office/drawing/2014/main" id="{675443B4-0187-FC99-0FDE-8EB191B6CEF4}"/>
              </a:ext>
            </a:extLst>
          </p:cNvPr>
          <p:cNvSpPr>
            <a:spLocks noGrp="1"/>
          </p:cNvSpPr>
          <p:nvPr>
            <p:ph type="body" sz="quarter" idx="10"/>
          </p:nvPr>
        </p:nvSpPr>
        <p:spPr>
          <a:xfrm>
            <a:off x="12763500" y="569913"/>
            <a:ext cx="4953000" cy="11431587"/>
          </a:xfrm>
        </p:spPr>
        <p:txBody>
          <a:bodyPr/>
          <a:lstStyle>
            <a:lvl1pPr defTabSz="1161288">
              <a:spcBef>
                <a:spcPts val="0"/>
              </a:spcBef>
              <a:defRPr>
                <a:solidFill>
                  <a:schemeClr val="tx1"/>
                </a:solidFill>
              </a:defRPr>
            </a:lvl1pPr>
            <a:lvl2pPr defTabSz="1161288">
              <a:spcBef>
                <a:spcPts val="0"/>
              </a:spcBef>
              <a:defRPr>
                <a:solidFill>
                  <a:schemeClr val="tx1"/>
                </a:solidFill>
              </a:defRPr>
            </a:lvl2pPr>
            <a:lvl3pPr defTabSz="1161288">
              <a:spcBef>
                <a:spcPts val="0"/>
              </a:spcBef>
              <a:defRPr>
                <a:solidFill>
                  <a:schemeClr val="tx1"/>
                </a:solidFill>
              </a:defRPr>
            </a:lvl3pPr>
            <a:lvl4pPr defTabSz="1161288">
              <a:spcBef>
                <a:spcPts val="0"/>
              </a:spcBef>
              <a:defRPr>
                <a:solidFill>
                  <a:schemeClr val="tx1"/>
                </a:solidFill>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9">
            <a:extLst>
              <a:ext uri="{FF2B5EF4-FFF2-40B4-BE49-F238E27FC236}">
                <a16:creationId xmlns:a16="http://schemas.microsoft.com/office/drawing/2014/main" id="{5A647AD3-098B-D1AB-C8D8-463E38402F94}"/>
              </a:ext>
            </a:extLst>
          </p:cNvPr>
          <p:cNvSpPr>
            <a:spLocks noGrp="1"/>
          </p:cNvSpPr>
          <p:nvPr>
            <p:ph type="body" sz="quarter" idx="11"/>
          </p:nvPr>
        </p:nvSpPr>
        <p:spPr>
          <a:xfrm>
            <a:off x="18862675" y="569913"/>
            <a:ext cx="4949825" cy="11431587"/>
          </a:xfrm>
        </p:spPr>
        <p:txBody>
          <a:bodyPr/>
          <a:lstStyle>
            <a:lvl1pPr defTabSz="1161288">
              <a:spcBef>
                <a:spcPts val="0"/>
              </a:spcBef>
              <a:defRPr>
                <a:solidFill>
                  <a:schemeClr val="tx1"/>
                </a:solidFill>
              </a:defRPr>
            </a:lvl1pPr>
            <a:lvl2pPr defTabSz="1161288">
              <a:spcBef>
                <a:spcPts val="0"/>
              </a:spcBef>
              <a:defRPr>
                <a:solidFill>
                  <a:schemeClr val="tx1"/>
                </a:solidFill>
              </a:defRPr>
            </a:lvl2pPr>
            <a:lvl3pPr defTabSz="1161288">
              <a:spcBef>
                <a:spcPts val="0"/>
              </a:spcBef>
              <a:defRPr>
                <a:solidFill>
                  <a:schemeClr val="tx1"/>
                </a:solidFill>
              </a:defRPr>
            </a:lvl3pPr>
            <a:lvl4pPr defTabSz="1161288">
              <a:spcBef>
                <a:spcPts val="0"/>
              </a:spcBef>
              <a:defRPr>
                <a:solidFill>
                  <a:schemeClr val="tx1"/>
                </a:solidFill>
              </a:defRPr>
            </a:lvl4pPr>
            <a:lvl5pPr defTabSz="1161288">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3">
            <a:extLst>
              <a:ext uri="{FF2B5EF4-FFF2-40B4-BE49-F238E27FC236}">
                <a16:creationId xmlns:a16="http://schemas.microsoft.com/office/drawing/2014/main" id="{028AA764-A00C-AFFF-7F3F-49A733DCD474}"/>
              </a:ext>
            </a:extLst>
          </p:cNvPr>
          <p:cNvSpPr>
            <a:spLocks noGrp="1"/>
          </p:cNvSpPr>
          <p:nvPr>
            <p:ph type="ftr" sz="quarter" idx="18"/>
          </p:nvPr>
        </p:nvSpPr>
        <p:spPr>
          <a:xfrm>
            <a:off x="568324" y="12804235"/>
            <a:ext cx="4956176" cy="381000"/>
          </a:xfrm>
        </p:spPr>
        <p:txBody>
          <a:bodyPr/>
          <a:lstStyle/>
          <a:p>
            <a:endParaRPr lang="en-US"/>
          </a:p>
        </p:txBody>
      </p:sp>
      <p:sp>
        <p:nvSpPr>
          <p:cNvPr id="4" name="Slide Number">
            <a:extLst>
              <a:ext uri="{FF2B5EF4-FFF2-40B4-BE49-F238E27FC236}">
                <a16:creationId xmlns:a16="http://schemas.microsoft.com/office/drawing/2014/main" id="{D5D1D2A7-CF30-5698-14FC-F71CB82D5BCC}"/>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4161981459"/>
      </p:ext>
    </p:extLst>
  </p:cSld>
  <p:clrMapOvr>
    <a:masterClrMapping/>
  </p:clrMapOvr>
  <p:transition spd="med"/>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ection divid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6072" y="384048"/>
            <a:ext cx="11050588" cy="2859087"/>
          </a:xfrm>
        </p:spPr>
        <p:txBody>
          <a:bodyPr rIns="457200"/>
          <a:lstStyle>
            <a:lvl1pPr>
              <a:lnSpc>
                <a:spcPct val="100000"/>
              </a:lnSpc>
              <a:defRPr sz="6400">
                <a:solidFill>
                  <a:schemeClr val="tx2"/>
                </a:solidFill>
              </a:defRPr>
            </a:lvl1pPr>
          </a:lstStyle>
          <a:p>
            <a:r>
              <a:rPr lang="en-US"/>
              <a:t>Click to edit Master title style</a:t>
            </a:r>
          </a:p>
        </p:txBody>
      </p:sp>
      <p:sp>
        <p:nvSpPr>
          <p:cNvPr id="5" name="Footer Placeholder 3">
            <a:extLst>
              <a:ext uri="{FF2B5EF4-FFF2-40B4-BE49-F238E27FC236}">
                <a16:creationId xmlns:a16="http://schemas.microsoft.com/office/drawing/2014/main" id="{A289B0F8-E9A7-CF76-E87F-8D4302E8DA4D}"/>
              </a:ext>
            </a:extLst>
          </p:cNvPr>
          <p:cNvSpPr>
            <a:spLocks noGrp="1"/>
          </p:cNvSpPr>
          <p:nvPr>
            <p:ph type="ftr" sz="quarter" idx="18"/>
          </p:nvPr>
        </p:nvSpPr>
        <p:spPr>
          <a:xfrm>
            <a:off x="568324" y="12804235"/>
            <a:ext cx="4956176" cy="381000"/>
          </a:xfrm>
        </p:spPr>
        <p:txBody>
          <a:bodyPr/>
          <a:lstStyle/>
          <a:p>
            <a:endParaRPr lang="en-US"/>
          </a:p>
        </p:txBody>
      </p:sp>
      <p:sp>
        <p:nvSpPr>
          <p:cNvPr id="4" name="Slide Number">
            <a:extLst>
              <a:ext uri="{FF2B5EF4-FFF2-40B4-BE49-F238E27FC236}">
                <a16:creationId xmlns:a16="http://schemas.microsoft.com/office/drawing/2014/main" id="{A4B74093-A800-CB62-8607-A04D569204E2}"/>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4170537718"/>
      </p:ext>
    </p:extLst>
  </p:cSld>
  <p:clrMapOvr>
    <a:masterClrMapping/>
  </p:clrMapOvr>
  <p:transition spd="med"/>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Large tex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C7EC0-4BFB-A603-5703-0D692C62692D}"/>
              </a:ext>
            </a:extLst>
          </p:cNvPr>
          <p:cNvSpPr>
            <a:spLocks noGrp="1"/>
          </p:cNvSpPr>
          <p:nvPr>
            <p:ph type="title"/>
          </p:nvPr>
        </p:nvSpPr>
        <p:spPr>
          <a:xfrm>
            <a:off x="574675" y="420624"/>
            <a:ext cx="17141825" cy="8191500"/>
          </a:xfrm>
        </p:spPr>
        <p:txBody>
          <a:bodyPr/>
          <a:lstStyle>
            <a:lvl1pPr>
              <a:defRPr sz="17200" b="0" i="0">
                <a:solidFill>
                  <a:schemeClr val="tx2"/>
                </a:solidFill>
                <a:latin typeface="IBM Plex Sans ExtLt" panose="020B0303050203000203" pitchFamily="34" charset="0"/>
              </a:defRPr>
            </a:lvl1pPr>
          </a:lstStyle>
          <a:p>
            <a:r>
              <a:rPr lang="en-US"/>
              <a:t>Click to edit Master title style</a:t>
            </a:r>
          </a:p>
        </p:txBody>
      </p:sp>
      <p:sp>
        <p:nvSpPr>
          <p:cNvPr id="5" name="Footer Placeholder 3">
            <a:extLst>
              <a:ext uri="{FF2B5EF4-FFF2-40B4-BE49-F238E27FC236}">
                <a16:creationId xmlns:a16="http://schemas.microsoft.com/office/drawing/2014/main" id="{BC591478-AD3F-2EF7-29A4-36A887DC1956}"/>
              </a:ext>
            </a:extLst>
          </p:cNvPr>
          <p:cNvSpPr>
            <a:spLocks noGrp="1"/>
          </p:cNvSpPr>
          <p:nvPr>
            <p:ph type="ftr" sz="quarter" idx="18"/>
          </p:nvPr>
        </p:nvSpPr>
        <p:spPr>
          <a:xfrm>
            <a:off x="568324" y="12804235"/>
            <a:ext cx="4956176" cy="381000"/>
          </a:xfrm>
        </p:spPr>
        <p:txBody>
          <a:bodyPr/>
          <a:lstStyle/>
          <a:p>
            <a:endParaRPr lang="en-US"/>
          </a:p>
        </p:txBody>
      </p:sp>
      <p:sp>
        <p:nvSpPr>
          <p:cNvPr id="4" name="Slide Number">
            <a:extLst>
              <a:ext uri="{FF2B5EF4-FFF2-40B4-BE49-F238E27FC236}">
                <a16:creationId xmlns:a16="http://schemas.microsoft.com/office/drawing/2014/main" id="{76697187-0170-8894-23C9-28F80A0C3B2B}"/>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65375994"/>
      </p:ext>
    </p:extLst>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allout, headlin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6072" y="384048"/>
            <a:ext cx="9909175" cy="2859087"/>
          </a:xfrm>
        </p:spPr>
        <p:txBody>
          <a:bodyPr/>
          <a:lstStyle>
            <a:lvl1pPr>
              <a:lnSpc>
                <a:spcPct val="100000"/>
              </a:lnSpc>
              <a:defRPr sz="6400">
                <a:solidFill>
                  <a:schemeClr val="tx2"/>
                </a:solidFill>
              </a:defRPr>
            </a:lvl1pPr>
          </a:lstStyle>
          <a:p>
            <a:r>
              <a:rPr lang="en-US"/>
              <a:t>Click to edit Master title style</a:t>
            </a:r>
          </a:p>
        </p:txBody>
      </p:sp>
      <p:sp>
        <p:nvSpPr>
          <p:cNvPr id="4" name="Text Placeholder 3">
            <a:extLst>
              <a:ext uri="{FF2B5EF4-FFF2-40B4-BE49-F238E27FC236}">
                <a16:creationId xmlns:a16="http://schemas.microsoft.com/office/drawing/2014/main" id="{0354631A-4ED7-F527-1CBC-9AF7BE2CB676}"/>
              </a:ext>
            </a:extLst>
          </p:cNvPr>
          <p:cNvSpPr>
            <a:spLocks noGrp="1"/>
          </p:cNvSpPr>
          <p:nvPr>
            <p:ph type="body" sz="quarter" idx="10"/>
          </p:nvPr>
        </p:nvSpPr>
        <p:spPr>
          <a:xfrm>
            <a:off x="12767252" y="448056"/>
            <a:ext cx="11042073" cy="8574087"/>
          </a:xfrm>
        </p:spPr>
        <p:txBody>
          <a:bodyPr/>
          <a:lstStyle>
            <a:lvl1pPr>
              <a:lnSpc>
                <a:spcPct val="100000"/>
              </a:lnSpc>
              <a:spcBef>
                <a:spcPts val="0"/>
              </a:spcBef>
              <a:defRPr sz="6400">
                <a:solidFill>
                  <a:schemeClr val="tx2"/>
                </a:solidFill>
              </a:defRPr>
            </a:lvl1pPr>
            <a:lvl2pPr marL="585216" indent="-585216">
              <a:lnSpc>
                <a:spcPct val="100000"/>
              </a:lnSpc>
              <a:spcBef>
                <a:spcPts val="0"/>
              </a:spcBef>
              <a:defRPr sz="6400">
                <a:solidFill>
                  <a:schemeClr val="tx2"/>
                </a:solidFill>
              </a:defRPr>
            </a:lvl2pPr>
            <a:lvl3pPr marL="1097280" indent="-585216">
              <a:lnSpc>
                <a:spcPct val="100000"/>
              </a:lnSpc>
              <a:spcBef>
                <a:spcPts val="0"/>
              </a:spcBef>
              <a:defRPr sz="6400">
                <a:solidFill>
                  <a:schemeClr val="tx2"/>
                </a:solidFill>
              </a:defRPr>
            </a:lvl3pPr>
            <a:lvl4pPr marL="1755648">
              <a:lnSpc>
                <a:spcPct val="100000"/>
              </a:lnSpc>
              <a:spcBef>
                <a:spcPts val="0"/>
              </a:spcBef>
              <a:defRPr sz="6400">
                <a:solidFill>
                  <a:schemeClr val="tx2"/>
                </a:solidFill>
              </a:defRPr>
            </a:lvl4pPr>
            <a:lvl5pPr>
              <a:lnSpc>
                <a:spcPct val="100000"/>
              </a:lnSpc>
              <a:spcBef>
                <a:spcPts val="0"/>
              </a:spcBef>
              <a:defRPr sz="6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Footer Placeholder 3">
            <a:extLst>
              <a:ext uri="{FF2B5EF4-FFF2-40B4-BE49-F238E27FC236}">
                <a16:creationId xmlns:a16="http://schemas.microsoft.com/office/drawing/2014/main" id="{7BE5947E-6D4A-9E09-E5A6-D31DBCAEE2C6}"/>
              </a:ext>
            </a:extLst>
          </p:cNvPr>
          <p:cNvSpPr>
            <a:spLocks noGrp="1"/>
          </p:cNvSpPr>
          <p:nvPr>
            <p:ph type="ftr" sz="quarter" idx="18"/>
          </p:nvPr>
        </p:nvSpPr>
        <p:spPr>
          <a:xfrm>
            <a:off x="568324" y="12804235"/>
            <a:ext cx="4956176" cy="381000"/>
          </a:xfrm>
        </p:spPr>
        <p:txBody>
          <a:bodyPr/>
          <a:lstStyle/>
          <a:p>
            <a:endParaRPr lang="en-US"/>
          </a:p>
        </p:txBody>
      </p:sp>
      <p:sp>
        <p:nvSpPr>
          <p:cNvPr id="6" name="Slide Number">
            <a:extLst>
              <a:ext uri="{FF2B5EF4-FFF2-40B4-BE49-F238E27FC236}">
                <a16:creationId xmlns:a16="http://schemas.microsoft.com/office/drawing/2014/main" id="{C82E6DCD-41A5-9DA3-C061-E8DA39B99059}"/>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60078066"/>
      </p:ext>
    </p:extLst>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allout, stand-alon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6072" y="420624"/>
            <a:ext cx="14662150" cy="9717087"/>
          </a:xfrm>
        </p:spPr>
        <p:txBody>
          <a:bodyPr/>
          <a:lstStyle>
            <a:lvl1pPr>
              <a:lnSpc>
                <a:spcPct val="100000"/>
              </a:lnSpc>
              <a:defRPr sz="8600">
                <a:solidFill>
                  <a:schemeClr val="tx2"/>
                </a:solidFill>
              </a:defRPr>
            </a:lvl1pPr>
          </a:lstStyle>
          <a:p>
            <a:r>
              <a:rPr lang="en-US"/>
              <a:t>Click to edit Master title style</a:t>
            </a:r>
          </a:p>
        </p:txBody>
      </p:sp>
      <p:sp>
        <p:nvSpPr>
          <p:cNvPr id="5" name="Footer Placeholder 3">
            <a:extLst>
              <a:ext uri="{FF2B5EF4-FFF2-40B4-BE49-F238E27FC236}">
                <a16:creationId xmlns:a16="http://schemas.microsoft.com/office/drawing/2014/main" id="{1FCFA7EA-8E9F-E01B-AB9C-B7BE7D3D11E9}"/>
              </a:ext>
            </a:extLst>
          </p:cNvPr>
          <p:cNvSpPr>
            <a:spLocks noGrp="1"/>
          </p:cNvSpPr>
          <p:nvPr>
            <p:ph type="ftr" sz="quarter" idx="18"/>
          </p:nvPr>
        </p:nvSpPr>
        <p:spPr>
          <a:xfrm>
            <a:off x="568324" y="12804235"/>
            <a:ext cx="4956176" cy="381000"/>
          </a:xfrm>
        </p:spPr>
        <p:txBody>
          <a:bodyPr/>
          <a:lstStyle/>
          <a:p>
            <a:endParaRPr lang="en-US"/>
          </a:p>
        </p:txBody>
      </p:sp>
      <p:sp>
        <p:nvSpPr>
          <p:cNvPr id="4" name="Slide Number">
            <a:extLst>
              <a:ext uri="{FF2B5EF4-FFF2-40B4-BE49-F238E27FC236}">
                <a16:creationId xmlns:a16="http://schemas.microsoft.com/office/drawing/2014/main" id="{12510822-3D1B-0CFC-3FF0-1E55DA550F8D}"/>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273413750"/>
      </p:ext>
    </p:extLst>
  </p:cSld>
  <p:clrMapOvr>
    <a:masterClrMapping/>
  </p:clrMapOvr>
  <p:transition spd="med"/>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ata, 2 callouts, vertical">
    <p:bg>
      <p:bgPr>
        <a:solidFill>
          <a:schemeClr val="bg1"/>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D5E03B0-C633-E81D-0D42-3FCCAFD64B0F}"/>
              </a:ext>
            </a:extLst>
          </p:cNvPr>
          <p:cNvSpPr>
            <a:spLocks noGrp="1"/>
          </p:cNvSpPr>
          <p:nvPr>
            <p:ph type="body" sz="quarter" idx="12"/>
          </p:nvPr>
        </p:nvSpPr>
        <p:spPr>
          <a:xfrm>
            <a:off x="576072" y="576072"/>
            <a:ext cx="7623175" cy="6288087"/>
          </a:xfrm>
        </p:spPr>
        <p:txBody>
          <a:bodyPr/>
          <a:lstStyle>
            <a:lvl1pPr>
              <a:lnSpc>
                <a:spcPct val="100000"/>
              </a:lnSpc>
              <a:spcBef>
                <a:spcPts val="0"/>
              </a:spcBef>
              <a:defRPr sz="4400">
                <a:solidFill>
                  <a:schemeClr val="tx1"/>
                </a:solidFill>
              </a:defRPr>
            </a:lvl1pPr>
            <a:lvl2pPr marL="402336" indent="-402336">
              <a:lnSpc>
                <a:spcPct val="100000"/>
              </a:lnSpc>
              <a:spcBef>
                <a:spcPts val="0"/>
              </a:spcBef>
              <a:defRPr sz="4400">
                <a:solidFill>
                  <a:schemeClr val="tx1"/>
                </a:solidFill>
              </a:defRPr>
            </a:lvl2pPr>
            <a:lvl3pPr marL="804672" indent="-402336">
              <a:lnSpc>
                <a:spcPct val="100000"/>
              </a:lnSpc>
              <a:spcBef>
                <a:spcPts val="0"/>
              </a:spcBef>
              <a:defRPr sz="4400">
                <a:solidFill>
                  <a:schemeClr val="tx1"/>
                </a:solidFill>
              </a:defRPr>
            </a:lvl3pPr>
            <a:lvl4pPr marL="1115568" indent="-402336">
              <a:lnSpc>
                <a:spcPct val="100000"/>
              </a:lnSpc>
              <a:spcBef>
                <a:spcPts val="0"/>
              </a:spcBef>
              <a:defRPr sz="4400">
                <a:solidFill>
                  <a:schemeClr val="tx1"/>
                </a:solidFill>
              </a:defRPr>
            </a:lvl4pPr>
            <a:lvl5pPr>
              <a:lnSpc>
                <a:spcPct val="100000"/>
              </a:lnSpc>
              <a:spcBef>
                <a:spcPts val="0"/>
              </a:spcBef>
              <a:defRPr sz="4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9">
            <a:extLst>
              <a:ext uri="{FF2B5EF4-FFF2-40B4-BE49-F238E27FC236}">
                <a16:creationId xmlns:a16="http://schemas.microsoft.com/office/drawing/2014/main" id="{DB20D7FD-6784-59C5-938D-4728A153F52B}"/>
              </a:ext>
            </a:extLst>
          </p:cNvPr>
          <p:cNvSpPr>
            <a:spLocks noGrp="1"/>
          </p:cNvSpPr>
          <p:nvPr>
            <p:ph type="body" sz="quarter" idx="13" hasCustomPrompt="1"/>
          </p:nvPr>
        </p:nvSpPr>
        <p:spPr>
          <a:xfrm>
            <a:off x="576072" y="9299448"/>
            <a:ext cx="11050588" cy="3543300"/>
          </a:xfrm>
        </p:spPr>
        <p:txBody>
          <a:bodyPr anchor="b"/>
          <a:lstStyle>
            <a:lvl1pPr>
              <a:lnSpc>
                <a:spcPct val="90000"/>
              </a:lnSpc>
              <a:spcBef>
                <a:spcPts val="0"/>
              </a:spcBef>
              <a:defRPr sz="25800" b="0" i="0">
                <a:solidFill>
                  <a:schemeClr val="accent1"/>
                </a:solidFill>
                <a:latin typeface="IBM Plex Sans ExtLt" panose="020B0303050203000203" pitchFamily="34" charset="0"/>
              </a:defRPr>
            </a:lvl1pPr>
          </a:lstStyle>
          <a:p>
            <a:r>
              <a:rPr lang="en-US"/>
              <a:t>↗︎00M</a:t>
            </a:r>
          </a:p>
        </p:txBody>
      </p:sp>
      <p:sp>
        <p:nvSpPr>
          <p:cNvPr id="6" name="Text Placeholder 5">
            <a:extLst>
              <a:ext uri="{FF2B5EF4-FFF2-40B4-BE49-F238E27FC236}">
                <a16:creationId xmlns:a16="http://schemas.microsoft.com/office/drawing/2014/main" id="{0A7285B0-4A1E-8885-0C0E-77D0ECA9CACD}"/>
              </a:ext>
            </a:extLst>
          </p:cNvPr>
          <p:cNvSpPr>
            <a:spLocks noGrp="1"/>
          </p:cNvSpPr>
          <p:nvPr>
            <p:ph type="body" sz="quarter" idx="11"/>
          </p:nvPr>
        </p:nvSpPr>
        <p:spPr>
          <a:xfrm>
            <a:off x="12763500" y="576072"/>
            <a:ext cx="7620000" cy="6288087"/>
          </a:xfrm>
        </p:spPr>
        <p:txBody>
          <a:bodyPr/>
          <a:lstStyle>
            <a:lvl1pPr>
              <a:lnSpc>
                <a:spcPct val="100000"/>
              </a:lnSpc>
              <a:spcBef>
                <a:spcPts val="0"/>
              </a:spcBef>
              <a:defRPr sz="4400">
                <a:solidFill>
                  <a:schemeClr val="tx1"/>
                </a:solidFill>
              </a:defRPr>
            </a:lvl1pPr>
            <a:lvl2pPr marL="402336" indent="-402336">
              <a:lnSpc>
                <a:spcPct val="100000"/>
              </a:lnSpc>
              <a:spcBef>
                <a:spcPts val="0"/>
              </a:spcBef>
              <a:defRPr sz="4400">
                <a:solidFill>
                  <a:schemeClr val="tx1"/>
                </a:solidFill>
              </a:defRPr>
            </a:lvl2pPr>
            <a:lvl3pPr marL="804672" indent="-402336">
              <a:lnSpc>
                <a:spcPct val="100000"/>
              </a:lnSpc>
              <a:spcBef>
                <a:spcPts val="0"/>
              </a:spcBef>
              <a:defRPr sz="4400">
                <a:solidFill>
                  <a:schemeClr val="tx1"/>
                </a:solidFill>
              </a:defRPr>
            </a:lvl3pPr>
            <a:lvl4pPr marL="1115568" indent="-402336">
              <a:lnSpc>
                <a:spcPct val="100000"/>
              </a:lnSpc>
              <a:spcBef>
                <a:spcPts val="0"/>
              </a:spcBef>
              <a:defRPr sz="4400">
                <a:solidFill>
                  <a:schemeClr val="tx1"/>
                </a:solidFill>
              </a:defRPr>
            </a:lvl4pPr>
            <a:lvl5pPr>
              <a:lnSpc>
                <a:spcPct val="100000"/>
              </a:lnSpc>
              <a:spcBef>
                <a:spcPts val="0"/>
              </a:spcBef>
              <a:defRPr sz="4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11">
            <a:extLst>
              <a:ext uri="{FF2B5EF4-FFF2-40B4-BE49-F238E27FC236}">
                <a16:creationId xmlns:a16="http://schemas.microsoft.com/office/drawing/2014/main" id="{5F395CBF-E65B-9A42-BAE5-C2B2BD9B7BD2}"/>
              </a:ext>
            </a:extLst>
          </p:cNvPr>
          <p:cNvSpPr>
            <a:spLocks noGrp="1"/>
          </p:cNvSpPr>
          <p:nvPr>
            <p:ph type="body" sz="quarter" idx="14" hasCustomPrompt="1"/>
          </p:nvPr>
        </p:nvSpPr>
        <p:spPr>
          <a:xfrm>
            <a:off x="12763500" y="9296400"/>
            <a:ext cx="11049000" cy="3543300"/>
          </a:xfrm>
        </p:spPr>
        <p:txBody>
          <a:bodyPr anchor="b"/>
          <a:lstStyle>
            <a:lvl1pPr>
              <a:lnSpc>
                <a:spcPct val="90000"/>
              </a:lnSpc>
              <a:spcBef>
                <a:spcPts val="0"/>
              </a:spcBef>
              <a:defRPr sz="25800" b="0" i="0">
                <a:solidFill>
                  <a:schemeClr val="accent1"/>
                </a:solidFill>
                <a:latin typeface="IBM Plex Sans ExtLt" panose="020B0303050203000203" pitchFamily="34" charset="0"/>
              </a:defRPr>
            </a:lvl1pPr>
          </a:lstStyle>
          <a:p>
            <a:r>
              <a:rPr lang="en-US"/>
              <a:t>+00%</a:t>
            </a:r>
          </a:p>
        </p:txBody>
      </p:sp>
      <p:sp>
        <p:nvSpPr>
          <p:cNvPr id="3" name="Footer Placeholder 3">
            <a:extLst>
              <a:ext uri="{FF2B5EF4-FFF2-40B4-BE49-F238E27FC236}">
                <a16:creationId xmlns:a16="http://schemas.microsoft.com/office/drawing/2014/main" id="{8F3E002C-97C5-3260-CB49-7E93DF3397C8}"/>
              </a:ext>
            </a:extLst>
          </p:cNvPr>
          <p:cNvSpPr>
            <a:spLocks noGrp="1"/>
          </p:cNvSpPr>
          <p:nvPr>
            <p:ph type="ftr" sz="quarter" idx="18"/>
          </p:nvPr>
        </p:nvSpPr>
        <p:spPr>
          <a:xfrm>
            <a:off x="568324" y="12804235"/>
            <a:ext cx="4956176" cy="381000"/>
          </a:xfrm>
        </p:spPr>
        <p:txBody>
          <a:bodyPr/>
          <a:lstStyle/>
          <a:p>
            <a:endParaRPr lang="en-US"/>
          </a:p>
        </p:txBody>
      </p:sp>
      <p:sp>
        <p:nvSpPr>
          <p:cNvPr id="4" name="Slide Number">
            <a:extLst>
              <a:ext uri="{FF2B5EF4-FFF2-40B4-BE49-F238E27FC236}">
                <a16:creationId xmlns:a16="http://schemas.microsoft.com/office/drawing/2014/main" id="{160DC6C8-AF18-F14B-A164-C49B271F59AD}"/>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445529520"/>
      </p:ext>
    </p:extLst>
  </p:cSld>
  <p:clrMapOvr>
    <a:masterClrMapping/>
  </p:clrMapOvr>
  <p:transition spd="med"/>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Data, 3 callouts, vertical">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6D02D-89A9-0455-FACB-7B6D03346E4C}"/>
              </a:ext>
            </a:extLst>
          </p:cNvPr>
          <p:cNvSpPr>
            <a:spLocks noGrp="1"/>
          </p:cNvSpPr>
          <p:nvPr>
            <p:ph type="title"/>
          </p:nvPr>
        </p:nvSpPr>
        <p:spPr>
          <a:xfrm>
            <a:off x="576072" y="576072"/>
            <a:ext cx="4949825" cy="2859088"/>
          </a:xfrm>
        </p:spPr>
        <p:txBody>
          <a:bodyPr/>
          <a:lstStyle>
            <a:lvl1pPr>
              <a:lnSpc>
                <a:spcPct val="110000"/>
              </a:lnSpc>
              <a:defRPr sz="3600">
                <a:solidFill>
                  <a:schemeClr val="tx2"/>
                </a:solidFill>
              </a:defRPr>
            </a:lvl1pPr>
          </a:lstStyle>
          <a:p>
            <a:r>
              <a:rPr lang="en-US"/>
              <a:t>Click to edit Master title style</a:t>
            </a:r>
          </a:p>
        </p:txBody>
      </p:sp>
      <p:sp>
        <p:nvSpPr>
          <p:cNvPr id="16" name="Text Placeholder 15">
            <a:extLst>
              <a:ext uri="{FF2B5EF4-FFF2-40B4-BE49-F238E27FC236}">
                <a16:creationId xmlns:a16="http://schemas.microsoft.com/office/drawing/2014/main" id="{BBB79390-98CC-5F62-D373-F6646F767DD0}"/>
              </a:ext>
            </a:extLst>
          </p:cNvPr>
          <p:cNvSpPr>
            <a:spLocks noGrp="1"/>
          </p:cNvSpPr>
          <p:nvPr>
            <p:ph type="body" sz="quarter" idx="15" hasCustomPrompt="1"/>
          </p:nvPr>
        </p:nvSpPr>
        <p:spPr>
          <a:xfrm>
            <a:off x="6667500" y="429768"/>
            <a:ext cx="4951413" cy="1907912"/>
          </a:xfrm>
        </p:spPr>
        <p:txBody>
          <a:bodyPr/>
          <a:lstStyle>
            <a:lvl1pPr>
              <a:lnSpc>
                <a:spcPct val="90000"/>
              </a:lnSpc>
              <a:defRPr sz="13000">
                <a:solidFill>
                  <a:schemeClr val="accent1"/>
                </a:solidFill>
              </a:defRPr>
            </a:lvl1pPr>
            <a:lvl2pPr marL="0" indent="0">
              <a:buNone/>
              <a:defRPr/>
            </a:lvl2pPr>
          </a:lstStyle>
          <a:p>
            <a:pPr lvl="0"/>
            <a:r>
              <a:rPr lang="en-US"/>
              <a:t>00%</a:t>
            </a:r>
          </a:p>
        </p:txBody>
      </p:sp>
      <p:sp>
        <p:nvSpPr>
          <p:cNvPr id="7" name="Text Placeholder 6">
            <a:extLst>
              <a:ext uri="{FF2B5EF4-FFF2-40B4-BE49-F238E27FC236}">
                <a16:creationId xmlns:a16="http://schemas.microsoft.com/office/drawing/2014/main" id="{FDDE7F16-A938-0D17-3BFA-034F142A8082}"/>
              </a:ext>
            </a:extLst>
          </p:cNvPr>
          <p:cNvSpPr>
            <a:spLocks noGrp="1"/>
          </p:cNvSpPr>
          <p:nvPr>
            <p:ph type="body" sz="quarter" idx="12"/>
          </p:nvPr>
        </p:nvSpPr>
        <p:spPr>
          <a:xfrm>
            <a:off x="6667500" y="2333068"/>
            <a:ext cx="4951413" cy="967304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8" name="Text Placeholder 17">
            <a:extLst>
              <a:ext uri="{FF2B5EF4-FFF2-40B4-BE49-F238E27FC236}">
                <a16:creationId xmlns:a16="http://schemas.microsoft.com/office/drawing/2014/main" id="{3516E6B1-7020-1EA5-CDD4-B1FC6CE2740C}"/>
              </a:ext>
            </a:extLst>
          </p:cNvPr>
          <p:cNvSpPr>
            <a:spLocks noGrp="1"/>
          </p:cNvSpPr>
          <p:nvPr>
            <p:ph type="body" sz="quarter" idx="16" hasCustomPrompt="1"/>
          </p:nvPr>
        </p:nvSpPr>
        <p:spPr>
          <a:xfrm>
            <a:off x="12768263" y="426481"/>
            <a:ext cx="4949825" cy="1906588"/>
          </a:xfrm>
        </p:spPr>
        <p:txBody>
          <a:bodyPr/>
          <a:lstStyle>
            <a:lvl1pPr>
              <a:lnSpc>
                <a:spcPct val="90000"/>
              </a:lnSpc>
              <a:defRPr sz="13000">
                <a:solidFill>
                  <a:schemeClr val="accent1"/>
                </a:solidFill>
              </a:defRPr>
            </a:lvl1pPr>
          </a:lstStyle>
          <a:p>
            <a:pPr lvl="0"/>
            <a:r>
              <a:rPr lang="en-US"/>
              <a:t>00%</a:t>
            </a:r>
          </a:p>
        </p:txBody>
      </p:sp>
      <p:sp>
        <p:nvSpPr>
          <p:cNvPr id="9" name="Text Placeholder 8">
            <a:extLst>
              <a:ext uri="{FF2B5EF4-FFF2-40B4-BE49-F238E27FC236}">
                <a16:creationId xmlns:a16="http://schemas.microsoft.com/office/drawing/2014/main" id="{3F3FD8FB-143C-CB66-123C-0495EB1C33B7}"/>
              </a:ext>
            </a:extLst>
          </p:cNvPr>
          <p:cNvSpPr>
            <a:spLocks noGrp="1"/>
          </p:cNvSpPr>
          <p:nvPr>
            <p:ph type="body" sz="quarter" idx="13"/>
          </p:nvPr>
        </p:nvSpPr>
        <p:spPr>
          <a:xfrm>
            <a:off x="12763500" y="2334654"/>
            <a:ext cx="4953000" cy="9666845"/>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0" name="Text Placeholder 19">
            <a:extLst>
              <a:ext uri="{FF2B5EF4-FFF2-40B4-BE49-F238E27FC236}">
                <a16:creationId xmlns:a16="http://schemas.microsoft.com/office/drawing/2014/main" id="{AC11D906-6DD0-910D-48BA-0C197C90AA45}"/>
              </a:ext>
            </a:extLst>
          </p:cNvPr>
          <p:cNvSpPr>
            <a:spLocks noGrp="1"/>
          </p:cNvSpPr>
          <p:nvPr>
            <p:ph type="body" sz="quarter" idx="17" hasCustomPrompt="1"/>
          </p:nvPr>
        </p:nvSpPr>
        <p:spPr>
          <a:xfrm>
            <a:off x="18859500" y="429654"/>
            <a:ext cx="4949825" cy="1903413"/>
          </a:xfrm>
        </p:spPr>
        <p:txBody>
          <a:bodyPr/>
          <a:lstStyle>
            <a:lvl1pPr>
              <a:lnSpc>
                <a:spcPct val="90000"/>
              </a:lnSpc>
              <a:defRPr sz="13000">
                <a:solidFill>
                  <a:schemeClr val="accent1"/>
                </a:solidFill>
              </a:defRPr>
            </a:lvl1pPr>
          </a:lstStyle>
          <a:p>
            <a:pPr lvl="0"/>
            <a:r>
              <a:rPr lang="en-US"/>
              <a:t>00%</a:t>
            </a:r>
          </a:p>
        </p:txBody>
      </p:sp>
      <p:sp>
        <p:nvSpPr>
          <p:cNvPr id="11" name="Text Placeholder 10">
            <a:extLst>
              <a:ext uri="{FF2B5EF4-FFF2-40B4-BE49-F238E27FC236}">
                <a16:creationId xmlns:a16="http://schemas.microsoft.com/office/drawing/2014/main" id="{BA1063D1-FD79-491C-791B-87858EA0CB85}"/>
              </a:ext>
            </a:extLst>
          </p:cNvPr>
          <p:cNvSpPr>
            <a:spLocks noGrp="1"/>
          </p:cNvSpPr>
          <p:nvPr>
            <p:ph type="body" sz="quarter" idx="14"/>
          </p:nvPr>
        </p:nvSpPr>
        <p:spPr>
          <a:xfrm>
            <a:off x="18859500" y="2333067"/>
            <a:ext cx="4953000" cy="9666845"/>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1B7E465D-4B5F-2DAE-57C4-590983308A95}"/>
              </a:ext>
            </a:extLst>
          </p:cNvPr>
          <p:cNvSpPr>
            <a:spLocks noGrp="1"/>
          </p:cNvSpPr>
          <p:nvPr>
            <p:ph type="body" sz="quarter" idx="11"/>
          </p:nvPr>
        </p:nvSpPr>
        <p:spPr>
          <a:xfrm>
            <a:off x="6667500" y="12042775"/>
            <a:ext cx="4951413" cy="1143000"/>
          </a:xfrm>
        </p:spPr>
        <p:txBody>
          <a:bodyPr anchor="b"/>
          <a:lstStyle>
            <a:lvl1pPr>
              <a:lnSpc>
                <a:spcPct val="120000"/>
              </a:lnSpc>
              <a:spcBef>
                <a:spcPts val="0"/>
              </a:spcBef>
              <a:defRPr sz="1600" b="0" i="0">
                <a:solidFill>
                  <a:schemeClr val="tx1"/>
                </a:solidFill>
                <a:latin typeface="IBM Plex Sans" panose="020B0503050203000203" pitchFamily="34" charset="0"/>
              </a:defRPr>
            </a:lvl1pPr>
            <a:lvl2pPr marL="146304" indent="-146304">
              <a:lnSpc>
                <a:spcPct val="120000"/>
              </a:lnSpc>
              <a:spcBef>
                <a:spcPts val="0"/>
              </a:spcBef>
              <a:defRPr sz="1600" b="0" i="0">
                <a:solidFill>
                  <a:schemeClr val="tx1"/>
                </a:solidFill>
                <a:latin typeface="IBM Plex Sans" panose="020B0503050203000203" pitchFamily="34" charset="0"/>
              </a:defRPr>
            </a:lvl2pPr>
            <a:lvl3pPr marL="292608" indent="-146304">
              <a:lnSpc>
                <a:spcPct val="120000"/>
              </a:lnSpc>
              <a:spcBef>
                <a:spcPts val="0"/>
              </a:spcBef>
              <a:defRPr sz="1600" b="0" i="0">
                <a:solidFill>
                  <a:schemeClr val="tx1"/>
                </a:solidFill>
                <a:latin typeface="IBM Plex Sans" panose="020B0503050203000203" pitchFamily="34" charset="0"/>
              </a:defRPr>
            </a:lvl3pPr>
            <a:lvl4pPr marL="438912" indent="-146304">
              <a:lnSpc>
                <a:spcPct val="120000"/>
              </a:lnSpc>
              <a:spcBef>
                <a:spcPts val="0"/>
              </a:spcBef>
              <a:defRPr sz="1600" b="0" i="0">
                <a:solidFill>
                  <a:schemeClr val="tx1"/>
                </a:solidFill>
                <a:latin typeface="IBM Plex Sans" panose="020B0503050203000203" pitchFamily="34" charset="0"/>
              </a:defRPr>
            </a:lvl4pPr>
            <a:lvl5pPr>
              <a:lnSpc>
                <a:spcPct val="120000"/>
              </a:lnSpc>
              <a:spcBef>
                <a:spcPts val="0"/>
              </a:spcBef>
              <a:defRPr sz="16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Footer Placeholder 3">
            <a:extLst>
              <a:ext uri="{FF2B5EF4-FFF2-40B4-BE49-F238E27FC236}">
                <a16:creationId xmlns:a16="http://schemas.microsoft.com/office/drawing/2014/main" id="{15DBF980-9C8F-3F7A-E896-C207BA2781B7}"/>
              </a:ext>
            </a:extLst>
          </p:cNvPr>
          <p:cNvSpPr>
            <a:spLocks noGrp="1"/>
          </p:cNvSpPr>
          <p:nvPr>
            <p:ph type="ftr" sz="quarter" idx="18"/>
          </p:nvPr>
        </p:nvSpPr>
        <p:spPr>
          <a:xfrm>
            <a:off x="568324" y="12804235"/>
            <a:ext cx="4956176" cy="381000"/>
          </a:xfrm>
        </p:spPr>
        <p:txBody>
          <a:bodyPr/>
          <a:lstStyle/>
          <a:p>
            <a:endParaRPr lang="en-US"/>
          </a:p>
        </p:txBody>
      </p:sp>
      <p:sp>
        <p:nvSpPr>
          <p:cNvPr id="6" name="Slide Number">
            <a:extLst>
              <a:ext uri="{FF2B5EF4-FFF2-40B4-BE49-F238E27FC236}">
                <a16:creationId xmlns:a16="http://schemas.microsoft.com/office/drawing/2014/main" id="{85A7B871-06B9-0A3F-4D1D-A14D572C268D}"/>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238580240"/>
      </p:ext>
    </p:extLst>
  </p:cSld>
  <p:clrMapOvr>
    <a:masterClrMapping/>
  </p:clrMapOvr>
  <p:transition spd="med"/>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Data, 2 callouts, horizontal">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48808-B77B-7E67-E7EA-BCC945D4D51B}"/>
              </a:ext>
            </a:extLst>
          </p:cNvPr>
          <p:cNvSpPr>
            <a:spLocks noGrp="1"/>
          </p:cNvSpPr>
          <p:nvPr>
            <p:ph type="title" hasCustomPrompt="1"/>
          </p:nvPr>
        </p:nvSpPr>
        <p:spPr>
          <a:xfrm>
            <a:off x="574675" y="402336"/>
            <a:ext cx="4949825" cy="5335588"/>
          </a:xfrm>
        </p:spPr>
        <p:txBody>
          <a:bodyPr/>
          <a:lstStyle>
            <a:lvl1pPr>
              <a:lnSpc>
                <a:spcPct val="100000"/>
              </a:lnSpc>
              <a:defRPr sz="8600">
                <a:solidFill>
                  <a:schemeClr val="accent1"/>
                </a:solidFill>
              </a:defRPr>
            </a:lvl1pPr>
          </a:lstStyle>
          <a:p>
            <a:r>
              <a:rPr lang="en-US"/>
              <a:t>+000%</a:t>
            </a:r>
          </a:p>
        </p:txBody>
      </p:sp>
      <p:sp>
        <p:nvSpPr>
          <p:cNvPr id="5" name="Text Placeholder 4">
            <a:extLst>
              <a:ext uri="{FF2B5EF4-FFF2-40B4-BE49-F238E27FC236}">
                <a16:creationId xmlns:a16="http://schemas.microsoft.com/office/drawing/2014/main" id="{88378CF2-9CD6-2749-A489-08A4608D0BDA}"/>
              </a:ext>
            </a:extLst>
          </p:cNvPr>
          <p:cNvSpPr>
            <a:spLocks noGrp="1"/>
          </p:cNvSpPr>
          <p:nvPr>
            <p:ph type="body" sz="quarter" idx="11"/>
          </p:nvPr>
        </p:nvSpPr>
        <p:spPr>
          <a:xfrm>
            <a:off x="6667500" y="402336"/>
            <a:ext cx="11049000" cy="5335587"/>
          </a:xfrm>
        </p:spPr>
        <p:txBody>
          <a:bodyPr/>
          <a:lstStyle>
            <a:lvl1pPr>
              <a:lnSpc>
                <a:spcPct val="100000"/>
              </a:lnSpc>
              <a:spcBef>
                <a:spcPts val="0"/>
              </a:spcBef>
              <a:defRPr sz="8600">
                <a:solidFill>
                  <a:schemeClr val="tx1"/>
                </a:solidFill>
              </a:defRPr>
            </a:lvl1pPr>
            <a:lvl2pPr marL="786384" indent="-786384">
              <a:lnSpc>
                <a:spcPct val="100000"/>
              </a:lnSpc>
              <a:spcBef>
                <a:spcPts val="0"/>
              </a:spcBef>
              <a:defRPr sz="8600">
                <a:solidFill>
                  <a:schemeClr val="tx1"/>
                </a:solidFill>
              </a:defRPr>
            </a:lvl2pPr>
            <a:lvl3pPr marL="1499616" indent="-786384">
              <a:lnSpc>
                <a:spcPct val="100000"/>
              </a:lnSpc>
              <a:spcBef>
                <a:spcPts val="0"/>
              </a:spcBef>
              <a:defRPr sz="8600">
                <a:solidFill>
                  <a:schemeClr val="tx1"/>
                </a:solidFill>
              </a:defRPr>
            </a:lvl3pPr>
            <a:lvl4pPr marL="2286000" indent="-786384">
              <a:lnSpc>
                <a:spcPct val="100000"/>
              </a:lnSpc>
              <a:spcBef>
                <a:spcPts val="0"/>
              </a:spcBef>
              <a:defRPr sz="8600">
                <a:solidFill>
                  <a:schemeClr val="tx1"/>
                </a:solidFill>
              </a:defRPr>
            </a:lvl4pPr>
            <a:lvl5pPr>
              <a:lnSpc>
                <a:spcPct val="100000"/>
              </a:lnSpc>
              <a:spcBef>
                <a:spcPts val="0"/>
              </a:spcBef>
              <a:defRPr sz="8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0" name="Straight Connector 9" descr="Horizontal row divider">
            <a:extLst>
              <a:ext uri="{FF2B5EF4-FFF2-40B4-BE49-F238E27FC236}">
                <a16:creationId xmlns:a16="http://schemas.microsoft.com/office/drawing/2014/main" id="{3D81813D-DA09-FCA0-D570-1E2D428C59E9}"/>
              </a:ext>
            </a:extLst>
          </p:cNvPr>
          <p:cNvCxnSpPr/>
          <p:nvPr userDrawn="1"/>
        </p:nvCxnSpPr>
        <p:spPr bwMode="auto">
          <a:xfrm>
            <a:off x="568325" y="6096000"/>
            <a:ext cx="23244175"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9" name="Text Placeholder 8">
            <a:extLst>
              <a:ext uri="{FF2B5EF4-FFF2-40B4-BE49-F238E27FC236}">
                <a16:creationId xmlns:a16="http://schemas.microsoft.com/office/drawing/2014/main" id="{A16C1F9D-1D2C-5BDA-E821-35CB4A8708F5}"/>
              </a:ext>
            </a:extLst>
          </p:cNvPr>
          <p:cNvSpPr>
            <a:spLocks noGrp="1"/>
          </p:cNvSpPr>
          <p:nvPr>
            <p:ph type="body" sz="quarter" idx="12" hasCustomPrompt="1"/>
          </p:nvPr>
        </p:nvSpPr>
        <p:spPr>
          <a:xfrm>
            <a:off x="574675" y="6477000"/>
            <a:ext cx="4949825" cy="5334000"/>
          </a:xfrm>
        </p:spPr>
        <p:txBody>
          <a:bodyPr/>
          <a:lstStyle>
            <a:lvl1pPr>
              <a:lnSpc>
                <a:spcPct val="100000"/>
              </a:lnSpc>
              <a:defRPr sz="8600">
                <a:solidFill>
                  <a:schemeClr val="accent1"/>
                </a:solidFill>
              </a:defRPr>
            </a:lvl1pPr>
            <a:lvl2pPr>
              <a:lnSpc>
                <a:spcPct val="100000"/>
              </a:lnSpc>
              <a:defRPr sz="8600">
                <a:solidFill>
                  <a:schemeClr val="accent1"/>
                </a:solidFill>
              </a:defRPr>
            </a:lvl2pPr>
            <a:lvl3pPr>
              <a:lnSpc>
                <a:spcPct val="100000"/>
              </a:lnSpc>
              <a:defRPr sz="8600">
                <a:solidFill>
                  <a:schemeClr val="accent1"/>
                </a:solidFill>
              </a:defRPr>
            </a:lvl3pPr>
            <a:lvl4pPr>
              <a:lnSpc>
                <a:spcPct val="100000"/>
              </a:lnSpc>
              <a:defRPr sz="8600">
                <a:solidFill>
                  <a:schemeClr val="accent1"/>
                </a:solidFill>
              </a:defRPr>
            </a:lvl4pPr>
            <a:lvl5pPr>
              <a:lnSpc>
                <a:spcPct val="100000"/>
              </a:lnSpc>
              <a:defRPr sz="8600">
                <a:solidFill>
                  <a:schemeClr val="accent1"/>
                </a:solidFill>
              </a:defRPr>
            </a:lvl5pPr>
          </a:lstStyle>
          <a:p>
            <a:pPr lvl="0"/>
            <a:r>
              <a:rPr lang="en-US"/>
              <a:t>+000M</a:t>
            </a:r>
          </a:p>
        </p:txBody>
      </p:sp>
      <p:sp>
        <p:nvSpPr>
          <p:cNvPr id="11" name="Text Placeholder 10">
            <a:extLst>
              <a:ext uri="{FF2B5EF4-FFF2-40B4-BE49-F238E27FC236}">
                <a16:creationId xmlns:a16="http://schemas.microsoft.com/office/drawing/2014/main" id="{2C97FE8A-75E3-6FC8-02DD-50E0A4C8C958}"/>
              </a:ext>
            </a:extLst>
          </p:cNvPr>
          <p:cNvSpPr>
            <a:spLocks noGrp="1"/>
          </p:cNvSpPr>
          <p:nvPr>
            <p:ph type="body" sz="quarter" idx="13"/>
          </p:nvPr>
        </p:nvSpPr>
        <p:spPr>
          <a:xfrm>
            <a:off x="6667500" y="6477000"/>
            <a:ext cx="11049000" cy="5334000"/>
          </a:xfrm>
        </p:spPr>
        <p:txBody>
          <a:bodyPr/>
          <a:lstStyle>
            <a:lvl1pPr>
              <a:lnSpc>
                <a:spcPct val="100000"/>
              </a:lnSpc>
              <a:spcBef>
                <a:spcPts val="0"/>
              </a:spcBef>
              <a:defRPr sz="8600">
                <a:solidFill>
                  <a:schemeClr val="tx1"/>
                </a:solidFill>
              </a:defRPr>
            </a:lvl1pPr>
            <a:lvl2pPr marL="786384" indent="-786384">
              <a:lnSpc>
                <a:spcPct val="100000"/>
              </a:lnSpc>
              <a:spcBef>
                <a:spcPts val="0"/>
              </a:spcBef>
              <a:defRPr sz="8600">
                <a:solidFill>
                  <a:schemeClr val="tx1"/>
                </a:solidFill>
              </a:defRPr>
            </a:lvl2pPr>
            <a:lvl3pPr marL="1499616" indent="-786384">
              <a:lnSpc>
                <a:spcPct val="100000"/>
              </a:lnSpc>
              <a:spcBef>
                <a:spcPts val="0"/>
              </a:spcBef>
              <a:defRPr sz="8600">
                <a:solidFill>
                  <a:schemeClr val="tx1"/>
                </a:solidFill>
              </a:defRPr>
            </a:lvl3pPr>
            <a:lvl4pPr marL="2286000" indent="-786384">
              <a:lnSpc>
                <a:spcPct val="100000"/>
              </a:lnSpc>
              <a:spcBef>
                <a:spcPts val="0"/>
              </a:spcBef>
              <a:defRPr sz="8600">
                <a:solidFill>
                  <a:schemeClr val="tx1"/>
                </a:solidFill>
              </a:defRPr>
            </a:lvl4pPr>
            <a:lvl5pPr>
              <a:lnSpc>
                <a:spcPct val="100000"/>
              </a:lnSpc>
              <a:spcBef>
                <a:spcPts val="0"/>
              </a:spcBef>
              <a:defRPr sz="86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Footer Placeholder 3">
            <a:extLst>
              <a:ext uri="{FF2B5EF4-FFF2-40B4-BE49-F238E27FC236}">
                <a16:creationId xmlns:a16="http://schemas.microsoft.com/office/drawing/2014/main" id="{0837D060-1DA4-2AC5-AC63-E1AFDD16370F}"/>
              </a:ext>
            </a:extLst>
          </p:cNvPr>
          <p:cNvSpPr>
            <a:spLocks noGrp="1"/>
          </p:cNvSpPr>
          <p:nvPr>
            <p:ph type="ftr" sz="quarter" idx="18"/>
          </p:nvPr>
        </p:nvSpPr>
        <p:spPr>
          <a:xfrm>
            <a:off x="568324" y="12804235"/>
            <a:ext cx="4956176" cy="381000"/>
          </a:xfrm>
        </p:spPr>
        <p:txBody>
          <a:bodyPr/>
          <a:lstStyle/>
          <a:p>
            <a:endParaRPr lang="en-US"/>
          </a:p>
        </p:txBody>
      </p:sp>
      <p:sp>
        <p:nvSpPr>
          <p:cNvPr id="6" name="Slide Number">
            <a:extLst>
              <a:ext uri="{FF2B5EF4-FFF2-40B4-BE49-F238E27FC236}">
                <a16:creationId xmlns:a16="http://schemas.microsoft.com/office/drawing/2014/main" id="{B3EE9E1A-5619-752E-836B-A127FD2C7D75}"/>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119852701"/>
      </p:ext>
    </p:extLst>
  </p:cSld>
  <p:clrMapOvr>
    <a:masterClrMapping/>
  </p:clrMapOvr>
  <p:transition spd="med"/>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Data, 3 callouts, horizontal">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26D02D-89A9-0455-FACB-7B6D03346E4C}"/>
              </a:ext>
            </a:extLst>
          </p:cNvPr>
          <p:cNvSpPr>
            <a:spLocks noGrp="1"/>
          </p:cNvSpPr>
          <p:nvPr>
            <p:ph type="title"/>
          </p:nvPr>
        </p:nvSpPr>
        <p:spPr>
          <a:xfrm>
            <a:off x="576072" y="576072"/>
            <a:ext cx="4949825" cy="2859088"/>
          </a:xfrm>
        </p:spPr>
        <p:txBody>
          <a:bodyPr/>
          <a:lstStyle>
            <a:lvl1pPr>
              <a:lnSpc>
                <a:spcPct val="110000"/>
              </a:lnSpc>
              <a:defRPr sz="3600">
                <a:solidFill>
                  <a:schemeClr val="tx2"/>
                </a:solidFill>
              </a:defRPr>
            </a:lvl1pPr>
          </a:lstStyle>
          <a:p>
            <a:r>
              <a:rPr lang="en-US"/>
              <a:t>Click to edit Master title style</a:t>
            </a:r>
          </a:p>
        </p:txBody>
      </p:sp>
      <p:sp>
        <p:nvSpPr>
          <p:cNvPr id="16" name="Text Placeholder 15">
            <a:extLst>
              <a:ext uri="{FF2B5EF4-FFF2-40B4-BE49-F238E27FC236}">
                <a16:creationId xmlns:a16="http://schemas.microsoft.com/office/drawing/2014/main" id="{BBB79390-98CC-5F62-D373-F6646F767DD0}"/>
              </a:ext>
            </a:extLst>
          </p:cNvPr>
          <p:cNvSpPr>
            <a:spLocks noGrp="1"/>
          </p:cNvSpPr>
          <p:nvPr>
            <p:ph type="body" sz="quarter" idx="15" hasCustomPrompt="1"/>
          </p:nvPr>
        </p:nvSpPr>
        <p:spPr>
          <a:xfrm>
            <a:off x="6667500" y="411480"/>
            <a:ext cx="4951413" cy="2859087"/>
          </a:xfrm>
        </p:spPr>
        <p:txBody>
          <a:bodyPr/>
          <a:lstStyle>
            <a:lvl1pPr>
              <a:lnSpc>
                <a:spcPct val="90000"/>
              </a:lnSpc>
              <a:defRPr sz="13000">
                <a:solidFill>
                  <a:schemeClr val="accent1"/>
                </a:solidFill>
              </a:defRPr>
            </a:lvl1pPr>
            <a:lvl2pPr marL="0" indent="0">
              <a:buNone/>
              <a:defRPr/>
            </a:lvl2pPr>
          </a:lstStyle>
          <a:p>
            <a:r>
              <a:rPr lang="en-US"/>
              <a:t>00%</a:t>
            </a:r>
          </a:p>
        </p:txBody>
      </p:sp>
      <p:sp>
        <p:nvSpPr>
          <p:cNvPr id="7" name="Text Placeholder 6">
            <a:extLst>
              <a:ext uri="{FF2B5EF4-FFF2-40B4-BE49-F238E27FC236}">
                <a16:creationId xmlns:a16="http://schemas.microsoft.com/office/drawing/2014/main" id="{FDDE7F16-A938-0D17-3BFA-034F142A8082}"/>
              </a:ext>
            </a:extLst>
          </p:cNvPr>
          <p:cNvSpPr>
            <a:spLocks noGrp="1"/>
          </p:cNvSpPr>
          <p:nvPr>
            <p:ph type="body" sz="quarter" idx="12"/>
          </p:nvPr>
        </p:nvSpPr>
        <p:spPr>
          <a:xfrm>
            <a:off x="12763500" y="576072"/>
            <a:ext cx="7620000" cy="2859087"/>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7" name="Straight Connector 16" descr="Horizontal row divider">
            <a:extLst>
              <a:ext uri="{FF2B5EF4-FFF2-40B4-BE49-F238E27FC236}">
                <a16:creationId xmlns:a16="http://schemas.microsoft.com/office/drawing/2014/main" id="{1103109C-6DA9-8F27-B4B1-EE276442E489}"/>
              </a:ext>
            </a:extLst>
          </p:cNvPr>
          <p:cNvCxnSpPr/>
          <p:nvPr userDrawn="1"/>
        </p:nvCxnSpPr>
        <p:spPr bwMode="auto">
          <a:xfrm>
            <a:off x="6667500" y="4000500"/>
            <a:ext cx="17145000"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8" name="Text Placeholder 17">
            <a:extLst>
              <a:ext uri="{FF2B5EF4-FFF2-40B4-BE49-F238E27FC236}">
                <a16:creationId xmlns:a16="http://schemas.microsoft.com/office/drawing/2014/main" id="{3516E6B1-7020-1EA5-CDD4-B1FC6CE2740C}"/>
              </a:ext>
            </a:extLst>
          </p:cNvPr>
          <p:cNvSpPr>
            <a:spLocks noGrp="1"/>
          </p:cNvSpPr>
          <p:nvPr>
            <p:ph type="body" sz="quarter" idx="16" hasCustomPrompt="1"/>
          </p:nvPr>
        </p:nvSpPr>
        <p:spPr>
          <a:xfrm>
            <a:off x="6667500" y="4187952"/>
            <a:ext cx="4951413" cy="2857506"/>
          </a:xfrm>
        </p:spPr>
        <p:txBody>
          <a:bodyPr/>
          <a:lstStyle>
            <a:lvl1pPr>
              <a:lnSpc>
                <a:spcPct val="90000"/>
              </a:lnSpc>
              <a:defRPr sz="13000">
                <a:solidFill>
                  <a:schemeClr val="accent1"/>
                </a:solidFill>
              </a:defRPr>
            </a:lvl1pPr>
          </a:lstStyle>
          <a:p>
            <a:r>
              <a:rPr lang="en-US"/>
              <a:t>00%</a:t>
            </a:r>
          </a:p>
        </p:txBody>
      </p:sp>
      <p:sp>
        <p:nvSpPr>
          <p:cNvPr id="9" name="Text Placeholder 8">
            <a:extLst>
              <a:ext uri="{FF2B5EF4-FFF2-40B4-BE49-F238E27FC236}">
                <a16:creationId xmlns:a16="http://schemas.microsoft.com/office/drawing/2014/main" id="{3F3FD8FB-143C-CB66-123C-0495EB1C33B7}"/>
              </a:ext>
            </a:extLst>
          </p:cNvPr>
          <p:cNvSpPr>
            <a:spLocks noGrp="1"/>
          </p:cNvSpPr>
          <p:nvPr>
            <p:ph type="body" sz="quarter" idx="13"/>
          </p:nvPr>
        </p:nvSpPr>
        <p:spPr>
          <a:xfrm>
            <a:off x="12763500" y="4381500"/>
            <a:ext cx="7620000" cy="285750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5" name="Straight Connector 14" descr="Horizontal row divider">
            <a:extLst>
              <a:ext uri="{FF2B5EF4-FFF2-40B4-BE49-F238E27FC236}">
                <a16:creationId xmlns:a16="http://schemas.microsoft.com/office/drawing/2014/main" id="{687931BB-B3EF-829C-B354-B048514D5138}"/>
              </a:ext>
            </a:extLst>
          </p:cNvPr>
          <p:cNvCxnSpPr/>
          <p:nvPr userDrawn="1"/>
        </p:nvCxnSpPr>
        <p:spPr bwMode="auto">
          <a:xfrm>
            <a:off x="6667500" y="8191500"/>
            <a:ext cx="17145000"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20" name="Text Placeholder 19">
            <a:extLst>
              <a:ext uri="{FF2B5EF4-FFF2-40B4-BE49-F238E27FC236}">
                <a16:creationId xmlns:a16="http://schemas.microsoft.com/office/drawing/2014/main" id="{AC11D906-6DD0-910D-48BA-0C197C90AA45}"/>
              </a:ext>
            </a:extLst>
          </p:cNvPr>
          <p:cNvSpPr>
            <a:spLocks noGrp="1"/>
          </p:cNvSpPr>
          <p:nvPr>
            <p:ph type="body" sz="quarter" idx="17" hasCustomPrompt="1"/>
          </p:nvPr>
        </p:nvSpPr>
        <p:spPr>
          <a:xfrm>
            <a:off x="6667501" y="8403336"/>
            <a:ext cx="4951411" cy="2857506"/>
          </a:xfrm>
        </p:spPr>
        <p:txBody>
          <a:bodyPr/>
          <a:lstStyle>
            <a:lvl1pPr>
              <a:lnSpc>
                <a:spcPct val="90000"/>
              </a:lnSpc>
              <a:defRPr sz="13000">
                <a:solidFill>
                  <a:schemeClr val="accent1"/>
                </a:solidFill>
              </a:defRPr>
            </a:lvl1pPr>
          </a:lstStyle>
          <a:p>
            <a:r>
              <a:rPr lang="en-US"/>
              <a:t>00%</a:t>
            </a:r>
          </a:p>
        </p:txBody>
      </p:sp>
      <p:sp>
        <p:nvSpPr>
          <p:cNvPr id="11" name="Text Placeholder 10">
            <a:extLst>
              <a:ext uri="{FF2B5EF4-FFF2-40B4-BE49-F238E27FC236}">
                <a16:creationId xmlns:a16="http://schemas.microsoft.com/office/drawing/2014/main" id="{BA1063D1-FD79-491C-791B-87858EA0CB85}"/>
              </a:ext>
            </a:extLst>
          </p:cNvPr>
          <p:cNvSpPr>
            <a:spLocks noGrp="1"/>
          </p:cNvSpPr>
          <p:nvPr>
            <p:ph type="body" sz="quarter" idx="14"/>
          </p:nvPr>
        </p:nvSpPr>
        <p:spPr>
          <a:xfrm>
            <a:off x="12763500" y="8572500"/>
            <a:ext cx="7620000" cy="285750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1B7E465D-4B5F-2DAE-57C4-590983308A95}"/>
              </a:ext>
            </a:extLst>
          </p:cNvPr>
          <p:cNvSpPr>
            <a:spLocks noGrp="1"/>
          </p:cNvSpPr>
          <p:nvPr>
            <p:ph type="body" sz="quarter" idx="11"/>
          </p:nvPr>
        </p:nvSpPr>
        <p:spPr>
          <a:xfrm>
            <a:off x="6667500" y="12042775"/>
            <a:ext cx="4951413" cy="1143000"/>
          </a:xfrm>
        </p:spPr>
        <p:txBody>
          <a:bodyPr anchor="b"/>
          <a:lstStyle>
            <a:lvl1pPr>
              <a:lnSpc>
                <a:spcPct val="120000"/>
              </a:lnSpc>
              <a:spcBef>
                <a:spcPts val="0"/>
              </a:spcBef>
              <a:defRPr sz="1600" b="0" i="0">
                <a:solidFill>
                  <a:schemeClr val="tx1"/>
                </a:solidFill>
                <a:latin typeface="IBM Plex Sans" panose="020B0503050203000203" pitchFamily="34" charset="0"/>
              </a:defRPr>
            </a:lvl1pPr>
            <a:lvl2pPr>
              <a:lnSpc>
                <a:spcPct val="120000"/>
              </a:lnSpc>
              <a:spcBef>
                <a:spcPts val="0"/>
              </a:spcBef>
              <a:defRPr sz="1600" b="0" i="0">
                <a:solidFill>
                  <a:schemeClr val="tx1"/>
                </a:solidFill>
                <a:latin typeface="IBM Plex Sans" panose="020B0503050203000203" pitchFamily="34" charset="0"/>
              </a:defRPr>
            </a:lvl2pPr>
            <a:lvl3pPr>
              <a:lnSpc>
                <a:spcPct val="120000"/>
              </a:lnSpc>
              <a:spcBef>
                <a:spcPts val="0"/>
              </a:spcBef>
              <a:defRPr sz="1600" b="0" i="0">
                <a:solidFill>
                  <a:schemeClr val="tx1"/>
                </a:solidFill>
                <a:latin typeface="IBM Plex Sans" panose="020B0503050203000203" pitchFamily="34" charset="0"/>
              </a:defRPr>
            </a:lvl3pPr>
            <a:lvl4pPr>
              <a:lnSpc>
                <a:spcPct val="120000"/>
              </a:lnSpc>
              <a:spcBef>
                <a:spcPts val="0"/>
              </a:spcBef>
              <a:defRPr sz="1600" b="0" i="0">
                <a:solidFill>
                  <a:schemeClr val="tx1"/>
                </a:solidFill>
                <a:latin typeface="IBM Plex Sans" panose="020B0503050203000203" pitchFamily="34" charset="0"/>
              </a:defRPr>
            </a:lvl4pPr>
            <a:lvl5pPr>
              <a:lnSpc>
                <a:spcPct val="120000"/>
              </a:lnSpc>
              <a:spcBef>
                <a:spcPts val="0"/>
              </a:spcBef>
              <a:defRPr sz="1600" b="0" i="0">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Footer Placeholder 3">
            <a:extLst>
              <a:ext uri="{FF2B5EF4-FFF2-40B4-BE49-F238E27FC236}">
                <a16:creationId xmlns:a16="http://schemas.microsoft.com/office/drawing/2014/main" id="{75C67502-D618-DC10-9CCC-905693ABB58E}"/>
              </a:ext>
            </a:extLst>
          </p:cNvPr>
          <p:cNvSpPr>
            <a:spLocks noGrp="1"/>
          </p:cNvSpPr>
          <p:nvPr>
            <p:ph type="ftr" sz="quarter" idx="18"/>
          </p:nvPr>
        </p:nvSpPr>
        <p:spPr>
          <a:xfrm>
            <a:off x="568324" y="12804235"/>
            <a:ext cx="4956176" cy="381000"/>
          </a:xfrm>
        </p:spPr>
        <p:txBody>
          <a:bodyPr/>
          <a:lstStyle/>
          <a:p>
            <a:endParaRPr lang="en-US"/>
          </a:p>
        </p:txBody>
      </p:sp>
      <p:sp>
        <p:nvSpPr>
          <p:cNvPr id="6" name="Slide Number">
            <a:extLst>
              <a:ext uri="{FF2B5EF4-FFF2-40B4-BE49-F238E27FC236}">
                <a16:creationId xmlns:a16="http://schemas.microsoft.com/office/drawing/2014/main" id="{022EFDDC-A614-EFF6-CE30-E60F4DB9F755}"/>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817094720"/>
      </p:ext>
    </p:extLst>
  </p:cSld>
  <p:clrMapOvr>
    <a:masterClrMapping/>
  </p:clrMapOvr>
  <p:transition spd="med"/>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ext, 4 columns ">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6072" y="576072"/>
            <a:ext cx="4949825" cy="1525588"/>
          </a:xfrm>
        </p:spPr>
        <p:txBody>
          <a:bodyPr/>
          <a:lstStyle>
            <a:lvl1pPr>
              <a:lnSpc>
                <a:spcPct val="110000"/>
              </a:lnSpc>
              <a:defRPr sz="2800">
                <a:solidFill>
                  <a:schemeClr val="tx2"/>
                </a:solidFill>
              </a:defRPr>
            </a:lvl1pPr>
          </a:lstStyle>
          <a:p>
            <a:r>
              <a:rPr lang="en-US"/>
              <a:t>Click to edit Master title style</a:t>
            </a:r>
          </a:p>
        </p:txBody>
      </p:sp>
      <p:sp>
        <p:nvSpPr>
          <p:cNvPr id="5" name="Text Placeholder 4">
            <a:extLst>
              <a:ext uri="{FF2B5EF4-FFF2-40B4-BE49-F238E27FC236}">
                <a16:creationId xmlns:a16="http://schemas.microsoft.com/office/drawing/2014/main" id="{1C17B282-9F6A-839A-442D-69BC9DF3749A}"/>
              </a:ext>
            </a:extLst>
          </p:cNvPr>
          <p:cNvSpPr>
            <a:spLocks noGrp="1"/>
          </p:cNvSpPr>
          <p:nvPr>
            <p:ph type="body" sz="quarter" idx="11"/>
          </p:nvPr>
        </p:nvSpPr>
        <p:spPr>
          <a:xfrm>
            <a:off x="576072" y="3429000"/>
            <a:ext cx="4956175" cy="8572500"/>
          </a:xfrm>
        </p:spPr>
        <p:txBody>
          <a:bodyPr/>
          <a:lstStyle>
            <a:lvl1pPr>
              <a:spcBef>
                <a:spcPts val="0"/>
              </a:spcBef>
              <a:defRPr sz="2000" b="0" i="0">
                <a:solidFill>
                  <a:schemeClr val="tx1"/>
                </a:solidFill>
                <a:latin typeface="IBM Plex Sans" panose="020B0503050203000203" pitchFamily="34" charset="0"/>
              </a:defRPr>
            </a:lvl1pPr>
            <a:lvl2pPr marL="182880" indent="-182880">
              <a:spcBef>
                <a:spcPts val="0"/>
              </a:spcBef>
              <a:defRPr sz="2000" b="0" i="0">
                <a:solidFill>
                  <a:schemeClr val="tx1"/>
                </a:solidFill>
                <a:latin typeface="IBM Plex Sans" panose="020B0503050203000203" pitchFamily="34" charset="0"/>
              </a:defRPr>
            </a:lvl2pPr>
            <a:lvl3pPr marL="365760" indent="-182880">
              <a:spcBef>
                <a:spcPts val="0"/>
              </a:spcBef>
              <a:defRPr sz="2000" b="0" i="0">
                <a:solidFill>
                  <a:schemeClr val="tx1"/>
                </a:solidFill>
                <a:latin typeface="IBM Plex Sans" panose="020B0503050203000203" pitchFamily="34" charset="0"/>
              </a:defRPr>
            </a:lvl3pPr>
            <a:lvl4pPr marL="548640" indent="-182880">
              <a:spcBef>
                <a:spcPts val="0"/>
              </a:spcBef>
              <a:defRPr sz="2000" b="0" i="0">
                <a:solidFill>
                  <a:schemeClr val="tx1"/>
                </a:solidFill>
                <a:latin typeface="IBM Plex Sans" panose="020B0503050203000203" pitchFamily="34" charset="0"/>
              </a:defRPr>
            </a:lvl4pPr>
            <a:lvl5pPr>
              <a:spcBef>
                <a:spcPts val="0"/>
              </a:spcBef>
              <a:defRPr sz="2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6667500" y="3429000"/>
            <a:ext cx="4951413" cy="8572500"/>
          </a:xfrm>
        </p:spPr>
        <p:txBody>
          <a:bodyPr/>
          <a:lstStyle>
            <a:lvl1pPr>
              <a:spcBef>
                <a:spcPts val="0"/>
              </a:spcBef>
              <a:defRPr sz="2000" b="0" i="0">
                <a:solidFill>
                  <a:schemeClr val="tx1"/>
                </a:solidFill>
                <a:latin typeface="IBM Plex Sans" panose="020B0503050203000203" pitchFamily="34" charset="0"/>
              </a:defRPr>
            </a:lvl1pPr>
            <a:lvl2pPr marL="182880" indent="-182880">
              <a:spcBef>
                <a:spcPts val="0"/>
              </a:spcBef>
              <a:defRPr sz="2000" b="0" i="0">
                <a:solidFill>
                  <a:schemeClr val="tx1"/>
                </a:solidFill>
                <a:latin typeface="IBM Plex Sans" panose="020B0503050203000203" pitchFamily="34" charset="0"/>
              </a:defRPr>
            </a:lvl2pPr>
            <a:lvl3pPr marL="365760" indent="-182880">
              <a:spcBef>
                <a:spcPts val="0"/>
              </a:spcBef>
              <a:defRPr sz="2000" b="0" i="0">
                <a:solidFill>
                  <a:schemeClr val="tx1"/>
                </a:solidFill>
                <a:latin typeface="IBM Plex Sans" panose="020B0503050203000203" pitchFamily="34" charset="0"/>
              </a:defRPr>
            </a:lvl3pPr>
            <a:lvl4pPr marL="548640" indent="-182880">
              <a:spcBef>
                <a:spcPts val="0"/>
              </a:spcBef>
              <a:defRPr sz="2000" b="0" i="0">
                <a:solidFill>
                  <a:schemeClr val="tx1"/>
                </a:solidFill>
                <a:latin typeface="IBM Plex Sans" panose="020B0503050203000203" pitchFamily="34" charset="0"/>
              </a:defRPr>
            </a:lvl4pPr>
            <a:lvl5pPr>
              <a:spcBef>
                <a:spcPts val="0"/>
              </a:spcBef>
              <a:defRPr sz="2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12763500" y="3429000"/>
            <a:ext cx="4953000" cy="8572500"/>
          </a:xfrm>
        </p:spPr>
        <p:txBody>
          <a:bodyPr/>
          <a:lstStyle>
            <a:lvl1pPr>
              <a:spcBef>
                <a:spcPts val="0"/>
              </a:spcBef>
              <a:defRPr sz="2000" b="0" i="0">
                <a:solidFill>
                  <a:schemeClr val="tx1"/>
                </a:solidFill>
                <a:latin typeface="IBM Plex Sans" panose="020B0503050203000203" pitchFamily="34" charset="0"/>
              </a:defRPr>
            </a:lvl1pPr>
            <a:lvl2pPr marL="182880" indent="-182880">
              <a:spcBef>
                <a:spcPts val="0"/>
              </a:spcBef>
              <a:defRPr sz="2000" b="0" i="0">
                <a:solidFill>
                  <a:schemeClr val="tx1"/>
                </a:solidFill>
                <a:latin typeface="IBM Plex Sans" panose="020B0503050203000203" pitchFamily="34" charset="0"/>
              </a:defRPr>
            </a:lvl2pPr>
            <a:lvl3pPr marL="365760" indent="-182880">
              <a:spcBef>
                <a:spcPts val="0"/>
              </a:spcBef>
              <a:defRPr sz="2000" b="0" i="0">
                <a:solidFill>
                  <a:schemeClr val="tx1"/>
                </a:solidFill>
                <a:latin typeface="IBM Plex Sans" panose="020B0503050203000203" pitchFamily="34" charset="0"/>
              </a:defRPr>
            </a:lvl3pPr>
            <a:lvl4pPr marL="548640" indent="-182880">
              <a:spcBef>
                <a:spcPts val="0"/>
              </a:spcBef>
              <a:defRPr sz="2000" b="0" i="0">
                <a:solidFill>
                  <a:schemeClr val="tx1"/>
                </a:solidFill>
                <a:latin typeface="IBM Plex Sans" panose="020B0503050203000203" pitchFamily="34" charset="0"/>
              </a:defRPr>
            </a:lvl4pPr>
            <a:lvl5pPr>
              <a:spcBef>
                <a:spcPts val="0"/>
              </a:spcBef>
              <a:defRPr sz="2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18859500" y="3429000"/>
            <a:ext cx="4959350" cy="8572500"/>
          </a:xfrm>
        </p:spPr>
        <p:txBody>
          <a:bodyPr/>
          <a:lstStyle>
            <a:lvl1pPr>
              <a:spcBef>
                <a:spcPts val="0"/>
              </a:spcBef>
              <a:defRPr sz="2000" b="0" i="0">
                <a:solidFill>
                  <a:schemeClr val="tx1"/>
                </a:solidFill>
                <a:latin typeface="IBM Plex Sans" panose="020B0503050203000203" pitchFamily="34" charset="0"/>
              </a:defRPr>
            </a:lvl1pPr>
            <a:lvl2pPr marL="182880" indent="-182880">
              <a:spcBef>
                <a:spcPts val="0"/>
              </a:spcBef>
              <a:defRPr sz="2000" b="0" i="0">
                <a:solidFill>
                  <a:schemeClr val="tx1"/>
                </a:solidFill>
                <a:latin typeface="IBM Plex Sans" panose="020B0503050203000203" pitchFamily="34" charset="0"/>
              </a:defRPr>
            </a:lvl2pPr>
            <a:lvl3pPr marL="365760" indent="-182880">
              <a:spcBef>
                <a:spcPts val="0"/>
              </a:spcBef>
              <a:defRPr sz="2000" b="0" i="0">
                <a:solidFill>
                  <a:schemeClr val="tx1"/>
                </a:solidFill>
                <a:latin typeface="IBM Plex Sans" panose="020B0503050203000203" pitchFamily="34" charset="0"/>
              </a:defRPr>
            </a:lvl3pPr>
            <a:lvl4pPr marL="548640" indent="-182880">
              <a:spcBef>
                <a:spcPts val="0"/>
              </a:spcBef>
              <a:defRPr sz="2000" b="0" i="0">
                <a:solidFill>
                  <a:schemeClr val="tx1"/>
                </a:solidFill>
                <a:latin typeface="IBM Plex Sans" panose="020B0503050203000203" pitchFamily="34" charset="0"/>
              </a:defRPr>
            </a:lvl4pPr>
            <a:lvl5pPr>
              <a:spcBef>
                <a:spcPts val="0"/>
              </a:spcBef>
              <a:defRPr sz="2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Footer Placeholder 3">
            <a:extLst>
              <a:ext uri="{FF2B5EF4-FFF2-40B4-BE49-F238E27FC236}">
                <a16:creationId xmlns:a16="http://schemas.microsoft.com/office/drawing/2014/main" id="{FBB77C83-5304-5E09-3590-D4337DA42A40}"/>
              </a:ext>
            </a:extLst>
          </p:cNvPr>
          <p:cNvSpPr>
            <a:spLocks noGrp="1"/>
          </p:cNvSpPr>
          <p:nvPr>
            <p:ph type="ftr" sz="quarter" idx="18"/>
          </p:nvPr>
        </p:nvSpPr>
        <p:spPr>
          <a:xfrm>
            <a:off x="568324" y="12804235"/>
            <a:ext cx="4956176" cy="381000"/>
          </a:xfrm>
        </p:spPr>
        <p:txBody>
          <a:bodyPr/>
          <a:lstStyle/>
          <a:p>
            <a:endParaRPr lang="en-US"/>
          </a:p>
        </p:txBody>
      </p:sp>
      <p:sp>
        <p:nvSpPr>
          <p:cNvPr id="6" name="Slide Number">
            <a:extLst>
              <a:ext uri="{FF2B5EF4-FFF2-40B4-BE49-F238E27FC236}">
                <a16:creationId xmlns:a16="http://schemas.microsoft.com/office/drawing/2014/main" id="{E78A9E4F-B41B-2A68-ED74-D619432AAB28}"/>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565089487"/>
      </p:ext>
    </p:extLst>
  </p:cSld>
  <p:clrMapOvr>
    <a:masterClrMapping/>
  </p:clrMapOvr>
  <p:transition spd="med"/>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ext, 4 columns, short divider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6072" y="576072"/>
            <a:ext cx="4949825" cy="1525588"/>
          </a:xfrm>
        </p:spPr>
        <p:txBody>
          <a:bodyPr/>
          <a:lstStyle>
            <a:lvl1pPr>
              <a:lnSpc>
                <a:spcPct val="110000"/>
              </a:lnSpc>
              <a:defRPr sz="2800">
                <a:solidFill>
                  <a:schemeClr val="tx2"/>
                </a:solidFill>
              </a:defRPr>
            </a:lvl1pPr>
          </a:lstStyle>
          <a:p>
            <a:r>
              <a:rPr lang="en-US"/>
              <a:t>Click to edit Master title style</a:t>
            </a:r>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6667500" y="576072"/>
            <a:ext cx="4956175" cy="1525587"/>
          </a:xfrm>
        </p:spPr>
        <p:txBody>
          <a:bodyPr/>
          <a:lstStyle>
            <a:lvl1pPr>
              <a:lnSpc>
                <a:spcPct val="110000"/>
              </a:lnSpc>
              <a:spcBef>
                <a:spcPts val="0"/>
              </a:spcBef>
              <a:defRPr sz="2000" b="0" i="0">
                <a:solidFill>
                  <a:schemeClr val="tx1"/>
                </a:solidFill>
                <a:latin typeface="IBM Plex Sans" panose="020B0503050203000203" pitchFamily="34" charset="0"/>
              </a:defRPr>
            </a:lvl1pPr>
            <a:lvl2pPr marL="182880" indent="-182880">
              <a:lnSpc>
                <a:spcPct val="110000"/>
              </a:lnSpc>
              <a:spcBef>
                <a:spcPts val="0"/>
              </a:spcBef>
              <a:defRPr sz="2000" b="0" i="0">
                <a:solidFill>
                  <a:schemeClr val="tx1"/>
                </a:solidFill>
                <a:latin typeface="IBM Plex Sans" panose="020B0503050203000203" pitchFamily="34" charset="0"/>
              </a:defRPr>
            </a:lvl2pPr>
            <a:lvl3pPr marL="365760" indent="-182880">
              <a:lnSpc>
                <a:spcPct val="110000"/>
              </a:lnSpc>
              <a:spcBef>
                <a:spcPts val="0"/>
              </a:spcBef>
              <a:defRPr sz="2000" b="0" i="0">
                <a:solidFill>
                  <a:schemeClr val="tx1"/>
                </a:solidFill>
                <a:latin typeface="IBM Plex Sans" panose="020B0503050203000203" pitchFamily="34" charset="0"/>
              </a:defRPr>
            </a:lvl3pPr>
            <a:lvl4pPr marL="548640" indent="-182880">
              <a:lnSpc>
                <a:spcPct val="110000"/>
              </a:lnSpc>
              <a:spcBef>
                <a:spcPts val="0"/>
              </a:spcBef>
              <a:defRPr sz="2000" b="0" i="0">
                <a:solidFill>
                  <a:schemeClr val="tx1"/>
                </a:solidFill>
                <a:latin typeface="IBM Plex Sans" panose="020B0503050203000203" pitchFamily="34" charset="0"/>
              </a:defRPr>
            </a:lvl4pPr>
            <a:lvl5pPr>
              <a:lnSpc>
                <a:spcPct val="110000"/>
              </a:lnSpc>
              <a:spcBef>
                <a:spcPts val="0"/>
              </a:spcBef>
              <a:defRPr sz="2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Text Placeholder 6">
            <a:extLst>
              <a:ext uri="{FF2B5EF4-FFF2-40B4-BE49-F238E27FC236}">
                <a16:creationId xmlns:a16="http://schemas.microsoft.com/office/drawing/2014/main" id="{1239EA8E-6B4C-405F-E7F6-ABB450E07109}"/>
              </a:ext>
            </a:extLst>
          </p:cNvPr>
          <p:cNvSpPr>
            <a:spLocks noGrp="1"/>
          </p:cNvSpPr>
          <p:nvPr>
            <p:ph type="body" sz="quarter" idx="19"/>
          </p:nvPr>
        </p:nvSpPr>
        <p:spPr>
          <a:xfrm>
            <a:off x="579437" y="3429000"/>
            <a:ext cx="4951413" cy="8572500"/>
          </a:xfrm>
        </p:spPr>
        <p:txBody>
          <a:bodyPr/>
          <a:lstStyle>
            <a:lvl1pPr>
              <a:lnSpc>
                <a:spcPct val="110000"/>
              </a:lnSpc>
              <a:spcBef>
                <a:spcPts val="0"/>
              </a:spcBef>
              <a:defRPr sz="2000" b="0" i="0">
                <a:solidFill>
                  <a:schemeClr val="tx1"/>
                </a:solidFill>
                <a:latin typeface="IBM Plex Sans" panose="020B0503050203000203" pitchFamily="34" charset="0"/>
              </a:defRPr>
            </a:lvl1pPr>
            <a:lvl2pPr marL="182880" indent="-182880">
              <a:lnSpc>
                <a:spcPct val="110000"/>
              </a:lnSpc>
              <a:spcBef>
                <a:spcPts val="0"/>
              </a:spcBef>
              <a:defRPr sz="2000" b="0" i="0">
                <a:solidFill>
                  <a:schemeClr val="tx1"/>
                </a:solidFill>
                <a:latin typeface="IBM Plex Sans" panose="020B0503050203000203" pitchFamily="34" charset="0"/>
              </a:defRPr>
            </a:lvl2pPr>
            <a:lvl3pPr marL="365760" indent="-182880">
              <a:lnSpc>
                <a:spcPct val="110000"/>
              </a:lnSpc>
              <a:spcBef>
                <a:spcPts val="0"/>
              </a:spcBef>
              <a:defRPr sz="2000" b="0" i="0">
                <a:solidFill>
                  <a:schemeClr val="tx1"/>
                </a:solidFill>
                <a:latin typeface="IBM Plex Sans" panose="020B0503050203000203" pitchFamily="34" charset="0"/>
              </a:defRPr>
            </a:lvl3pPr>
            <a:lvl4pPr marL="548640" indent="-182880">
              <a:lnSpc>
                <a:spcPct val="110000"/>
              </a:lnSpc>
              <a:spcBef>
                <a:spcPts val="0"/>
              </a:spcBef>
              <a:defRPr sz="2000" b="0" i="0">
                <a:solidFill>
                  <a:schemeClr val="tx1"/>
                </a:solidFill>
                <a:latin typeface="IBM Plex Sans" panose="020B0503050203000203" pitchFamily="34" charset="0"/>
              </a:defRPr>
            </a:lvl4pPr>
            <a:lvl5pPr>
              <a:lnSpc>
                <a:spcPct val="110000"/>
              </a:lnSpc>
              <a:spcBef>
                <a:spcPts val="0"/>
              </a:spcBef>
              <a:defRPr sz="2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20" name="Straight Connector 19" descr="Vertical column divider">
            <a:extLst>
              <a:ext uri="{FF2B5EF4-FFF2-40B4-BE49-F238E27FC236}">
                <a16:creationId xmlns:a16="http://schemas.microsoft.com/office/drawing/2014/main" id="{ABAB2974-AD95-0BF2-C41A-265AEF03B4F7}"/>
              </a:ext>
            </a:extLst>
          </p:cNvPr>
          <p:cNvCxnSpPr>
            <a:cxnSpLocks/>
          </p:cNvCxnSpPr>
          <p:nvPr userDrawn="1"/>
        </p:nvCxnSpPr>
        <p:spPr bwMode="auto">
          <a:xfrm>
            <a:off x="6096000" y="3429000"/>
            <a:ext cx="0" cy="857250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6667500" y="3429000"/>
            <a:ext cx="4951413" cy="8572500"/>
          </a:xfrm>
        </p:spPr>
        <p:txBody>
          <a:bodyPr/>
          <a:lstStyle>
            <a:lvl1pPr>
              <a:lnSpc>
                <a:spcPct val="110000"/>
              </a:lnSpc>
              <a:spcBef>
                <a:spcPts val="0"/>
              </a:spcBef>
              <a:defRPr sz="2000" b="0" i="0">
                <a:solidFill>
                  <a:schemeClr val="tx1"/>
                </a:solidFill>
                <a:latin typeface="IBM Plex Sans" panose="020B0503050203000203" pitchFamily="34" charset="0"/>
              </a:defRPr>
            </a:lvl1pPr>
            <a:lvl2pPr marL="182880" indent="-182880">
              <a:lnSpc>
                <a:spcPct val="110000"/>
              </a:lnSpc>
              <a:spcBef>
                <a:spcPts val="0"/>
              </a:spcBef>
              <a:defRPr sz="2000" b="0" i="0">
                <a:solidFill>
                  <a:schemeClr val="tx1"/>
                </a:solidFill>
                <a:latin typeface="IBM Plex Sans" panose="020B0503050203000203" pitchFamily="34" charset="0"/>
              </a:defRPr>
            </a:lvl2pPr>
            <a:lvl3pPr marL="365760" indent="-182880">
              <a:lnSpc>
                <a:spcPct val="110000"/>
              </a:lnSpc>
              <a:spcBef>
                <a:spcPts val="0"/>
              </a:spcBef>
              <a:defRPr sz="2000" b="0" i="0">
                <a:solidFill>
                  <a:schemeClr val="tx1"/>
                </a:solidFill>
                <a:latin typeface="IBM Plex Sans" panose="020B0503050203000203" pitchFamily="34" charset="0"/>
              </a:defRPr>
            </a:lvl3pPr>
            <a:lvl4pPr marL="548640" indent="-182880">
              <a:lnSpc>
                <a:spcPct val="110000"/>
              </a:lnSpc>
              <a:spcBef>
                <a:spcPts val="0"/>
              </a:spcBef>
              <a:defRPr sz="2000" b="0" i="0">
                <a:solidFill>
                  <a:schemeClr val="tx1"/>
                </a:solidFill>
                <a:latin typeface="IBM Plex Sans" panose="020B0503050203000203" pitchFamily="34" charset="0"/>
              </a:defRPr>
            </a:lvl4pPr>
            <a:lvl5pPr>
              <a:lnSpc>
                <a:spcPct val="110000"/>
              </a:lnSpc>
              <a:spcBef>
                <a:spcPts val="0"/>
              </a:spcBef>
              <a:defRPr sz="2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21" name="Straight Connector 20" descr="Vertical column divider ">
            <a:extLst>
              <a:ext uri="{FF2B5EF4-FFF2-40B4-BE49-F238E27FC236}">
                <a16:creationId xmlns:a16="http://schemas.microsoft.com/office/drawing/2014/main" id="{CDB8CB8D-C4DB-E357-4948-59CD6A18A9DC}"/>
              </a:ext>
            </a:extLst>
          </p:cNvPr>
          <p:cNvCxnSpPr/>
          <p:nvPr userDrawn="1"/>
        </p:nvCxnSpPr>
        <p:spPr bwMode="auto">
          <a:xfrm>
            <a:off x="12188952" y="3429000"/>
            <a:ext cx="0" cy="8577072"/>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12763500" y="3429000"/>
            <a:ext cx="4953000" cy="8572500"/>
          </a:xfrm>
        </p:spPr>
        <p:txBody>
          <a:bodyPr/>
          <a:lstStyle>
            <a:lvl1pPr>
              <a:lnSpc>
                <a:spcPct val="110000"/>
              </a:lnSpc>
              <a:spcBef>
                <a:spcPts val="0"/>
              </a:spcBef>
              <a:defRPr sz="2000" b="0" i="0">
                <a:solidFill>
                  <a:schemeClr val="tx1"/>
                </a:solidFill>
                <a:latin typeface="IBM Plex Sans" panose="020B0503050203000203" pitchFamily="34" charset="0"/>
              </a:defRPr>
            </a:lvl1pPr>
            <a:lvl2pPr marL="182880" indent="-182880">
              <a:lnSpc>
                <a:spcPct val="110000"/>
              </a:lnSpc>
              <a:spcBef>
                <a:spcPts val="0"/>
              </a:spcBef>
              <a:defRPr sz="2000" b="0" i="0">
                <a:solidFill>
                  <a:schemeClr val="tx1"/>
                </a:solidFill>
                <a:latin typeface="IBM Plex Sans" panose="020B0503050203000203" pitchFamily="34" charset="0"/>
              </a:defRPr>
            </a:lvl2pPr>
            <a:lvl3pPr marL="365760" indent="-182880">
              <a:lnSpc>
                <a:spcPct val="110000"/>
              </a:lnSpc>
              <a:spcBef>
                <a:spcPts val="0"/>
              </a:spcBef>
              <a:defRPr sz="2000" b="0" i="0">
                <a:solidFill>
                  <a:schemeClr val="tx1"/>
                </a:solidFill>
                <a:latin typeface="IBM Plex Sans" panose="020B0503050203000203" pitchFamily="34" charset="0"/>
              </a:defRPr>
            </a:lvl3pPr>
            <a:lvl4pPr marL="548640" indent="-182880">
              <a:lnSpc>
                <a:spcPct val="110000"/>
              </a:lnSpc>
              <a:spcBef>
                <a:spcPts val="0"/>
              </a:spcBef>
              <a:defRPr sz="2000" b="0" i="0">
                <a:solidFill>
                  <a:schemeClr val="tx1"/>
                </a:solidFill>
                <a:latin typeface="IBM Plex Sans" panose="020B0503050203000203" pitchFamily="34" charset="0"/>
              </a:defRPr>
            </a:lvl4pPr>
            <a:lvl5pPr>
              <a:lnSpc>
                <a:spcPct val="110000"/>
              </a:lnSpc>
              <a:spcBef>
                <a:spcPts val="0"/>
              </a:spcBef>
              <a:defRPr sz="2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22" name="Straight Connector 21" descr="Vertical column divider ">
            <a:extLst>
              <a:ext uri="{FF2B5EF4-FFF2-40B4-BE49-F238E27FC236}">
                <a16:creationId xmlns:a16="http://schemas.microsoft.com/office/drawing/2014/main" id="{8B5887E5-28C4-AA99-EBD5-E34B88F46F25}"/>
              </a:ext>
            </a:extLst>
          </p:cNvPr>
          <p:cNvCxnSpPr/>
          <p:nvPr userDrawn="1"/>
        </p:nvCxnSpPr>
        <p:spPr bwMode="auto">
          <a:xfrm>
            <a:off x="18288000" y="3429000"/>
            <a:ext cx="0" cy="8577072"/>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18859500" y="3429000"/>
            <a:ext cx="4959350" cy="8572500"/>
          </a:xfrm>
        </p:spPr>
        <p:txBody>
          <a:bodyPr/>
          <a:lstStyle>
            <a:lvl1pPr>
              <a:lnSpc>
                <a:spcPct val="110000"/>
              </a:lnSpc>
              <a:spcBef>
                <a:spcPts val="0"/>
              </a:spcBef>
              <a:defRPr sz="2000" b="0" i="0">
                <a:solidFill>
                  <a:schemeClr val="tx1"/>
                </a:solidFill>
                <a:latin typeface="IBM Plex Sans" panose="020B0503050203000203" pitchFamily="34" charset="0"/>
              </a:defRPr>
            </a:lvl1pPr>
            <a:lvl2pPr marL="182880" indent="-182880">
              <a:lnSpc>
                <a:spcPct val="110000"/>
              </a:lnSpc>
              <a:spcBef>
                <a:spcPts val="0"/>
              </a:spcBef>
              <a:defRPr sz="2000" b="0" i="0">
                <a:solidFill>
                  <a:schemeClr val="tx1"/>
                </a:solidFill>
                <a:latin typeface="IBM Plex Sans" panose="020B0503050203000203" pitchFamily="34" charset="0"/>
              </a:defRPr>
            </a:lvl2pPr>
            <a:lvl3pPr marL="365760" indent="-182880">
              <a:lnSpc>
                <a:spcPct val="110000"/>
              </a:lnSpc>
              <a:spcBef>
                <a:spcPts val="0"/>
              </a:spcBef>
              <a:defRPr sz="2000" b="0" i="0">
                <a:solidFill>
                  <a:schemeClr val="tx1"/>
                </a:solidFill>
                <a:latin typeface="IBM Plex Sans" panose="020B0503050203000203" pitchFamily="34" charset="0"/>
              </a:defRPr>
            </a:lvl3pPr>
            <a:lvl4pPr marL="548640" indent="-182880">
              <a:lnSpc>
                <a:spcPct val="110000"/>
              </a:lnSpc>
              <a:spcBef>
                <a:spcPts val="0"/>
              </a:spcBef>
              <a:defRPr sz="2000" b="0" i="0">
                <a:solidFill>
                  <a:schemeClr val="tx1"/>
                </a:solidFill>
                <a:latin typeface="IBM Plex Sans" panose="020B0503050203000203" pitchFamily="34" charset="0"/>
              </a:defRPr>
            </a:lvl4pPr>
            <a:lvl5pPr>
              <a:lnSpc>
                <a:spcPct val="110000"/>
              </a:lnSpc>
              <a:spcBef>
                <a:spcPts val="0"/>
              </a:spcBef>
              <a:defRPr sz="2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Footer Placeholder 3">
            <a:extLst>
              <a:ext uri="{FF2B5EF4-FFF2-40B4-BE49-F238E27FC236}">
                <a16:creationId xmlns:a16="http://schemas.microsoft.com/office/drawing/2014/main" id="{769EE7B3-BC6A-6676-8FA2-607F9B08DA3D}"/>
              </a:ext>
            </a:extLst>
          </p:cNvPr>
          <p:cNvSpPr>
            <a:spLocks noGrp="1"/>
          </p:cNvSpPr>
          <p:nvPr>
            <p:ph type="ftr" sz="quarter" idx="18"/>
          </p:nvPr>
        </p:nvSpPr>
        <p:spPr>
          <a:xfrm>
            <a:off x="568324" y="12804235"/>
            <a:ext cx="4956176" cy="381000"/>
          </a:xfrm>
        </p:spPr>
        <p:txBody>
          <a:bodyPr/>
          <a:lstStyle/>
          <a:p>
            <a:endParaRPr lang="en-US"/>
          </a:p>
        </p:txBody>
      </p:sp>
      <p:sp>
        <p:nvSpPr>
          <p:cNvPr id="5" name="Slide Number">
            <a:extLst>
              <a:ext uri="{FF2B5EF4-FFF2-40B4-BE49-F238E27FC236}">
                <a16:creationId xmlns:a16="http://schemas.microsoft.com/office/drawing/2014/main" id="{DB52D7E1-3828-A1B9-9239-637B1E2A5431}"/>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854384413"/>
      </p:ext>
    </p:extLst>
  </p:cSld>
  <p:clrMapOvr>
    <a:masterClrMapping/>
  </p:clrMapOvr>
  <p:transition spd="med"/>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ext, 4 columns, dividers, headline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6072" y="576072"/>
            <a:ext cx="4949825" cy="1525588"/>
          </a:xfrm>
        </p:spPr>
        <p:txBody>
          <a:bodyPr/>
          <a:lstStyle>
            <a:lvl1pPr>
              <a:lnSpc>
                <a:spcPct val="110000"/>
              </a:lnSpc>
              <a:defRPr sz="2800">
                <a:solidFill>
                  <a:schemeClr val="tx2"/>
                </a:solidFill>
              </a:defRPr>
            </a:lvl1pPr>
          </a:lstStyle>
          <a:p>
            <a:r>
              <a:rPr lang="en-US"/>
              <a:t>Click to edit Master title style</a:t>
            </a:r>
          </a:p>
        </p:txBody>
      </p:sp>
      <p:cxnSp>
        <p:nvCxnSpPr>
          <p:cNvPr id="14" name="Straight Connector 13" descr="Vertical column divider">
            <a:extLst>
              <a:ext uri="{FF2B5EF4-FFF2-40B4-BE49-F238E27FC236}">
                <a16:creationId xmlns:a16="http://schemas.microsoft.com/office/drawing/2014/main" id="{C6EB28FF-C21F-A83D-2D19-2242B76C6B09}"/>
              </a:ext>
            </a:extLst>
          </p:cNvPr>
          <p:cNvCxnSpPr/>
          <p:nvPr userDrawn="1"/>
        </p:nvCxnSpPr>
        <p:spPr bwMode="auto">
          <a:xfrm>
            <a:off x="5098472" y="566928"/>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6667500" y="576072"/>
            <a:ext cx="4956175" cy="1525587"/>
          </a:xfrm>
        </p:spPr>
        <p:txBody>
          <a:bodyPr/>
          <a:lstStyle>
            <a:lvl1pPr>
              <a:lnSpc>
                <a:spcPct val="110000"/>
              </a:lnSpc>
              <a:spcBef>
                <a:spcPts val="0"/>
              </a:spcBef>
              <a:defRPr sz="2800">
                <a:solidFill>
                  <a:schemeClr val="tx1"/>
                </a:solidFill>
              </a:defRPr>
            </a:lvl1pPr>
            <a:lvl2pPr marL="256032" indent="-256032">
              <a:lnSpc>
                <a:spcPct val="110000"/>
              </a:lnSpc>
              <a:spcBef>
                <a:spcPts val="0"/>
              </a:spcBef>
              <a:defRPr sz="2800">
                <a:solidFill>
                  <a:schemeClr val="tx1"/>
                </a:solidFill>
              </a:defRPr>
            </a:lvl2pPr>
            <a:lvl3pPr marL="512064" indent="-256032">
              <a:lnSpc>
                <a:spcPct val="110000"/>
              </a:lnSpc>
              <a:spcBef>
                <a:spcPts val="0"/>
              </a:spcBef>
              <a:defRPr sz="2800">
                <a:solidFill>
                  <a:schemeClr val="tx1"/>
                </a:solidFill>
              </a:defRPr>
            </a:lvl3pPr>
            <a:lvl4pPr marL="768096" indent="-256032">
              <a:lnSpc>
                <a:spcPct val="110000"/>
              </a:lnSpc>
              <a:spcBef>
                <a:spcPts val="0"/>
              </a:spcBef>
              <a:defRPr sz="2800">
                <a:solidFill>
                  <a:schemeClr val="tx1"/>
                </a:solidFill>
              </a:defRPr>
            </a:lvl4pPr>
            <a:lvl5pPr>
              <a:lnSpc>
                <a:spcPct val="110000"/>
              </a:lnSpc>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6667500" y="3429000"/>
            <a:ext cx="4951413" cy="8572500"/>
          </a:xfrm>
        </p:spPr>
        <p:txBody>
          <a:bodyPr/>
          <a:lstStyle>
            <a:lvl1pPr>
              <a:spcBef>
                <a:spcPts val="0"/>
              </a:spcBef>
              <a:defRPr sz="2000" b="0" i="0">
                <a:solidFill>
                  <a:schemeClr val="tx1"/>
                </a:solidFill>
                <a:latin typeface="IBM Plex Sans" panose="020B0503050203000203" pitchFamily="34" charset="0"/>
              </a:defRPr>
            </a:lvl1pPr>
            <a:lvl2pPr marL="182880" indent="-182880">
              <a:spcBef>
                <a:spcPts val="0"/>
              </a:spcBef>
              <a:defRPr sz="2000" b="0" i="0">
                <a:solidFill>
                  <a:schemeClr val="tx1"/>
                </a:solidFill>
                <a:latin typeface="IBM Plex Sans" panose="020B0503050203000203" pitchFamily="34" charset="0"/>
              </a:defRPr>
            </a:lvl2pPr>
            <a:lvl3pPr marL="365760" indent="-182880">
              <a:spcBef>
                <a:spcPts val="0"/>
              </a:spcBef>
              <a:defRPr sz="2000" b="0" i="0">
                <a:solidFill>
                  <a:schemeClr val="tx1"/>
                </a:solidFill>
                <a:latin typeface="IBM Plex Sans" panose="020B0503050203000203" pitchFamily="34" charset="0"/>
              </a:defRPr>
            </a:lvl3pPr>
            <a:lvl4pPr marL="548640" indent="-182880">
              <a:spcBef>
                <a:spcPts val="0"/>
              </a:spcBef>
              <a:defRPr sz="2000" b="0" i="0">
                <a:solidFill>
                  <a:schemeClr val="tx1"/>
                </a:solidFill>
                <a:latin typeface="IBM Plex Sans" panose="020B0503050203000203" pitchFamily="34" charset="0"/>
              </a:defRPr>
            </a:lvl4pPr>
            <a:lvl5pPr>
              <a:spcBef>
                <a:spcPts val="0"/>
              </a:spcBef>
              <a:defRPr sz="2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8" name="Straight Connector 17" descr="Vertical column divider">
            <a:extLst>
              <a:ext uri="{FF2B5EF4-FFF2-40B4-BE49-F238E27FC236}">
                <a16:creationId xmlns:a16="http://schemas.microsoft.com/office/drawing/2014/main" id="{3D7A0E74-695D-C6F5-07CD-01209D58A70A}"/>
              </a:ext>
            </a:extLst>
          </p:cNvPr>
          <p:cNvCxnSpPr/>
          <p:nvPr userDrawn="1"/>
        </p:nvCxnSpPr>
        <p:spPr bwMode="auto">
          <a:xfrm>
            <a:off x="11636984" y="576072"/>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12763500" y="576072"/>
            <a:ext cx="4953000" cy="1525587"/>
          </a:xfrm>
        </p:spPr>
        <p:txBody>
          <a:bodyPr/>
          <a:lstStyle>
            <a:lvl1pPr>
              <a:lnSpc>
                <a:spcPct val="110000"/>
              </a:lnSpc>
              <a:spcBef>
                <a:spcPts val="0"/>
              </a:spcBef>
              <a:defRPr sz="2800">
                <a:solidFill>
                  <a:schemeClr val="tx1"/>
                </a:solidFill>
              </a:defRPr>
            </a:lvl1pPr>
            <a:lvl2pPr marL="256032" indent="-256032">
              <a:lnSpc>
                <a:spcPct val="110000"/>
              </a:lnSpc>
              <a:spcBef>
                <a:spcPts val="0"/>
              </a:spcBef>
              <a:defRPr sz="2800">
                <a:solidFill>
                  <a:schemeClr val="tx1"/>
                </a:solidFill>
              </a:defRPr>
            </a:lvl2pPr>
            <a:lvl3pPr marL="512064" indent="-256032">
              <a:lnSpc>
                <a:spcPct val="110000"/>
              </a:lnSpc>
              <a:spcBef>
                <a:spcPts val="0"/>
              </a:spcBef>
              <a:defRPr sz="2800">
                <a:solidFill>
                  <a:schemeClr val="tx1"/>
                </a:solidFill>
              </a:defRPr>
            </a:lvl3pPr>
            <a:lvl4pPr marL="768096" indent="-256032">
              <a:lnSpc>
                <a:spcPct val="110000"/>
              </a:lnSpc>
              <a:spcBef>
                <a:spcPts val="0"/>
              </a:spcBef>
              <a:defRPr sz="2800">
                <a:solidFill>
                  <a:schemeClr val="tx1"/>
                </a:solidFill>
              </a:defRPr>
            </a:lvl4pPr>
            <a:lvl5pPr>
              <a:lnSpc>
                <a:spcPct val="110000"/>
              </a:lnSpc>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12763500" y="3429000"/>
            <a:ext cx="4953000" cy="8572500"/>
          </a:xfrm>
        </p:spPr>
        <p:txBody>
          <a:bodyPr/>
          <a:lstStyle>
            <a:lvl1pPr>
              <a:spcBef>
                <a:spcPts val="0"/>
              </a:spcBef>
              <a:defRPr sz="2000" b="0" i="0">
                <a:solidFill>
                  <a:schemeClr val="tx1"/>
                </a:solidFill>
                <a:latin typeface="IBM Plex Sans" panose="020B0503050203000203" pitchFamily="34" charset="0"/>
              </a:defRPr>
            </a:lvl1pPr>
            <a:lvl2pPr marL="182880" indent="-182880">
              <a:spcBef>
                <a:spcPts val="0"/>
              </a:spcBef>
              <a:defRPr sz="2000" b="0" i="0">
                <a:solidFill>
                  <a:schemeClr val="tx1"/>
                </a:solidFill>
                <a:latin typeface="IBM Plex Sans" panose="020B0503050203000203" pitchFamily="34" charset="0"/>
              </a:defRPr>
            </a:lvl2pPr>
            <a:lvl3pPr marL="365760" indent="-182880">
              <a:spcBef>
                <a:spcPts val="0"/>
              </a:spcBef>
              <a:defRPr sz="2000" b="0" i="0">
                <a:solidFill>
                  <a:schemeClr val="tx1"/>
                </a:solidFill>
                <a:latin typeface="IBM Plex Sans" panose="020B0503050203000203" pitchFamily="34" charset="0"/>
              </a:defRPr>
            </a:lvl3pPr>
            <a:lvl4pPr marL="548640" indent="-182880">
              <a:spcBef>
                <a:spcPts val="0"/>
              </a:spcBef>
              <a:defRPr sz="2000" b="0" i="0">
                <a:solidFill>
                  <a:schemeClr val="tx1"/>
                </a:solidFill>
                <a:latin typeface="IBM Plex Sans" panose="020B0503050203000203" pitchFamily="34" charset="0"/>
              </a:defRPr>
            </a:lvl4pPr>
            <a:lvl5pPr>
              <a:spcBef>
                <a:spcPts val="0"/>
              </a:spcBef>
              <a:defRPr sz="2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9" name="Straight Connector 18" descr="Vertical column divider">
            <a:extLst>
              <a:ext uri="{FF2B5EF4-FFF2-40B4-BE49-F238E27FC236}">
                <a16:creationId xmlns:a16="http://schemas.microsoft.com/office/drawing/2014/main" id="{19E1AC9A-B000-435B-E4BC-54B09FB7957C}"/>
              </a:ext>
            </a:extLst>
          </p:cNvPr>
          <p:cNvCxnSpPr/>
          <p:nvPr userDrawn="1"/>
        </p:nvCxnSpPr>
        <p:spPr bwMode="auto">
          <a:xfrm>
            <a:off x="18106351" y="576072"/>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18859500" y="576072"/>
            <a:ext cx="4959350" cy="1525587"/>
          </a:xfrm>
        </p:spPr>
        <p:txBody>
          <a:bodyPr/>
          <a:lstStyle>
            <a:lvl1pPr>
              <a:lnSpc>
                <a:spcPct val="110000"/>
              </a:lnSpc>
              <a:spcBef>
                <a:spcPts val="0"/>
              </a:spcBef>
              <a:defRPr sz="2800">
                <a:solidFill>
                  <a:schemeClr val="tx1"/>
                </a:solidFill>
              </a:defRPr>
            </a:lvl1pPr>
            <a:lvl2pPr marL="256032" indent="-256032">
              <a:lnSpc>
                <a:spcPct val="110000"/>
              </a:lnSpc>
              <a:spcBef>
                <a:spcPts val="0"/>
              </a:spcBef>
              <a:defRPr sz="2800">
                <a:solidFill>
                  <a:schemeClr val="tx1"/>
                </a:solidFill>
              </a:defRPr>
            </a:lvl2pPr>
            <a:lvl3pPr marL="512064" indent="-256032">
              <a:lnSpc>
                <a:spcPct val="110000"/>
              </a:lnSpc>
              <a:spcBef>
                <a:spcPts val="0"/>
              </a:spcBef>
              <a:defRPr sz="2800">
                <a:solidFill>
                  <a:schemeClr val="tx1"/>
                </a:solidFill>
              </a:defRPr>
            </a:lvl3pPr>
            <a:lvl4pPr marL="768096" indent="-256032">
              <a:lnSpc>
                <a:spcPct val="110000"/>
              </a:lnSpc>
              <a:spcBef>
                <a:spcPts val="0"/>
              </a:spcBef>
              <a:defRPr sz="2800">
                <a:solidFill>
                  <a:schemeClr val="tx1"/>
                </a:solidFill>
              </a:defRPr>
            </a:lvl4pPr>
            <a:lvl5pPr>
              <a:lnSpc>
                <a:spcPct val="110000"/>
              </a:lnSpc>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18859500" y="3429000"/>
            <a:ext cx="4959350" cy="8572500"/>
          </a:xfrm>
        </p:spPr>
        <p:txBody>
          <a:bodyPr/>
          <a:lstStyle>
            <a:lvl1pPr>
              <a:spcBef>
                <a:spcPts val="0"/>
              </a:spcBef>
              <a:defRPr sz="2000" b="0" i="0">
                <a:solidFill>
                  <a:schemeClr val="tx1"/>
                </a:solidFill>
                <a:latin typeface="IBM Plex Sans" panose="020B0503050203000203" pitchFamily="34" charset="0"/>
              </a:defRPr>
            </a:lvl1pPr>
            <a:lvl2pPr marL="182880" indent="-182880">
              <a:spcBef>
                <a:spcPts val="0"/>
              </a:spcBef>
              <a:defRPr sz="2000" b="0" i="0">
                <a:solidFill>
                  <a:schemeClr val="tx1"/>
                </a:solidFill>
                <a:latin typeface="IBM Plex Sans" panose="020B0503050203000203" pitchFamily="34" charset="0"/>
              </a:defRPr>
            </a:lvl2pPr>
            <a:lvl3pPr marL="365760" indent="-182880">
              <a:spcBef>
                <a:spcPts val="0"/>
              </a:spcBef>
              <a:defRPr sz="2000" b="0" i="0">
                <a:solidFill>
                  <a:schemeClr val="tx1"/>
                </a:solidFill>
                <a:latin typeface="IBM Plex Sans" panose="020B0503050203000203" pitchFamily="34" charset="0"/>
              </a:defRPr>
            </a:lvl3pPr>
            <a:lvl4pPr marL="548640" indent="-182880">
              <a:spcBef>
                <a:spcPts val="0"/>
              </a:spcBef>
              <a:defRPr sz="2000" b="0" i="0">
                <a:solidFill>
                  <a:schemeClr val="tx1"/>
                </a:solidFill>
                <a:latin typeface="IBM Plex Sans" panose="020B0503050203000203" pitchFamily="34" charset="0"/>
              </a:defRPr>
            </a:lvl4pPr>
            <a:lvl5pPr>
              <a:spcBef>
                <a:spcPts val="0"/>
              </a:spcBef>
              <a:defRPr sz="2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3" name="Footer Placeholder 3">
            <a:extLst>
              <a:ext uri="{FF2B5EF4-FFF2-40B4-BE49-F238E27FC236}">
                <a16:creationId xmlns:a16="http://schemas.microsoft.com/office/drawing/2014/main" id="{E3F3A850-F28F-F30E-5505-EA11791B052B}"/>
              </a:ext>
            </a:extLst>
          </p:cNvPr>
          <p:cNvSpPr>
            <a:spLocks noGrp="1"/>
          </p:cNvSpPr>
          <p:nvPr>
            <p:ph type="ftr" sz="quarter" idx="18"/>
          </p:nvPr>
        </p:nvSpPr>
        <p:spPr>
          <a:xfrm>
            <a:off x="568324" y="12804235"/>
            <a:ext cx="4956176" cy="381000"/>
          </a:xfrm>
        </p:spPr>
        <p:txBody>
          <a:bodyPr/>
          <a:lstStyle/>
          <a:p>
            <a:endParaRPr lang="en-US"/>
          </a:p>
        </p:txBody>
      </p:sp>
      <p:sp>
        <p:nvSpPr>
          <p:cNvPr id="5" name="Slide Number">
            <a:extLst>
              <a:ext uri="{FF2B5EF4-FFF2-40B4-BE49-F238E27FC236}">
                <a16:creationId xmlns:a16="http://schemas.microsoft.com/office/drawing/2014/main" id="{B96005D4-0874-989F-217D-8A2592F81D57}"/>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239623415"/>
      </p:ext>
    </p:extLst>
  </p:cSld>
  <p:clrMapOvr>
    <a:masterClrMapping/>
  </p:clrMapOvr>
  <p:transition spd="med"/>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ext, 4 columns, dividers, pictogram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34332-B5B5-4358-3C72-8B35F374A887}"/>
              </a:ext>
            </a:extLst>
          </p:cNvPr>
          <p:cNvSpPr>
            <a:spLocks noGrp="1"/>
          </p:cNvSpPr>
          <p:nvPr>
            <p:ph type="title"/>
          </p:nvPr>
        </p:nvSpPr>
        <p:spPr>
          <a:xfrm>
            <a:off x="576072" y="576072"/>
            <a:ext cx="4949825" cy="2097087"/>
          </a:xfrm>
        </p:spPr>
        <p:txBody>
          <a:bodyPr/>
          <a:lstStyle>
            <a:lvl1pPr>
              <a:lnSpc>
                <a:spcPct val="110000"/>
              </a:lnSpc>
              <a:defRPr sz="2400">
                <a:solidFill>
                  <a:schemeClr val="tx2"/>
                </a:solidFill>
              </a:defRPr>
            </a:lvl1pPr>
          </a:lstStyle>
          <a:p>
            <a:r>
              <a:rPr lang="en-US"/>
              <a:t>Click to edit Master title style</a:t>
            </a:r>
          </a:p>
        </p:txBody>
      </p:sp>
      <p:sp>
        <p:nvSpPr>
          <p:cNvPr id="5" name="Text Placeholder 4">
            <a:extLst>
              <a:ext uri="{FF2B5EF4-FFF2-40B4-BE49-F238E27FC236}">
                <a16:creationId xmlns:a16="http://schemas.microsoft.com/office/drawing/2014/main" id="{A59C4772-2960-241E-274D-18A4B5568DAB}"/>
              </a:ext>
            </a:extLst>
          </p:cNvPr>
          <p:cNvSpPr>
            <a:spLocks noGrp="1"/>
          </p:cNvSpPr>
          <p:nvPr>
            <p:ph type="body" sz="quarter" idx="11"/>
          </p:nvPr>
        </p:nvSpPr>
        <p:spPr>
          <a:xfrm>
            <a:off x="576072" y="3429000"/>
            <a:ext cx="4956175" cy="4000500"/>
          </a:xfrm>
        </p:spPr>
        <p:txBody>
          <a:bodyPr/>
          <a:lstStyle>
            <a:lvl1pPr>
              <a:lnSpc>
                <a:spcPct val="100000"/>
              </a:lnSpc>
              <a:spcBef>
                <a:spcPts val="0"/>
              </a:spcBef>
              <a:defRPr sz="3600">
                <a:solidFill>
                  <a:schemeClr val="tx1"/>
                </a:solidFill>
              </a:defRPr>
            </a:lvl1pPr>
          </a:lstStyle>
          <a:p>
            <a:pPr lvl="0"/>
            <a:r>
              <a:rPr lang="en-US"/>
              <a:t>Click to edit Master text styles</a:t>
            </a:r>
          </a:p>
        </p:txBody>
      </p:sp>
      <p:cxnSp>
        <p:nvCxnSpPr>
          <p:cNvPr id="17" name="Straight Connector 16" descr="Vertical column divider">
            <a:extLst>
              <a:ext uri="{FF2B5EF4-FFF2-40B4-BE49-F238E27FC236}">
                <a16:creationId xmlns:a16="http://schemas.microsoft.com/office/drawing/2014/main" id="{4D695107-5427-4D2D-F88F-89BA74127CBF}"/>
              </a:ext>
            </a:extLst>
          </p:cNvPr>
          <p:cNvCxnSpPr/>
          <p:nvPr userDrawn="1"/>
        </p:nvCxnSpPr>
        <p:spPr bwMode="auto">
          <a:xfrm>
            <a:off x="6096000" y="569913"/>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4" name="Picture Placeholder 13" descr="Place pictogram here">
            <a:extLst>
              <a:ext uri="{FF2B5EF4-FFF2-40B4-BE49-F238E27FC236}">
                <a16:creationId xmlns:a16="http://schemas.microsoft.com/office/drawing/2014/main" id="{637C5D5A-A533-DB2D-8BBE-C9DAA013CA01}"/>
              </a:ext>
            </a:extLst>
          </p:cNvPr>
          <p:cNvSpPr>
            <a:spLocks noGrp="1"/>
          </p:cNvSpPr>
          <p:nvPr>
            <p:ph type="pic" sz="quarter" idx="15" hasCustomPrompt="1"/>
          </p:nvPr>
        </p:nvSpPr>
        <p:spPr>
          <a:xfrm>
            <a:off x="6667500" y="576072"/>
            <a:ext cx="1216152" cy="1216152"/>
          </a:xfrm>
        </p:spPr>
        <p:txBody>
          <a:bodyPr anchor="ctr"/>
          <a:lstStyle>
            <a:lvl1pPr algn="ctr">
              <a:defRPr sz="1600">
                <a:solidFill>
                  <a:schemeClr val="tx1"/>
                </a:solidFill>
              </a:defRPr>
            </a:lvl1pPr>
          </a:lstStyle>
          <a:p>
            <a:r>
              <a:rPr lang="en-US"/>
              <a:t>Pictogram</a:t>
            </a:r>
          </a:p>
        </p:txBody>
      </p:sp>
      <p:sp>
        <p:nvSpPr>
          <p:cNvPr id="10" name="Text Placeholder 9">
            <a:extLst>
              <a:ext uri="{FF2B5EF4-FFF2-40B4-BE49-F238E27FC236}">
                <a16:creationId xmlns:a16="http://schemas.microsoft.com/office/drawing/2014/main" id="{627CF39F-F0FC-7815-2582-A13E0599BC21}"/>
              </a:ext>
            </a:extLst>
          </p:cNvPr>
          <p:cNvSpPr>
            <a:spLocks noGrp="1"/>
          </p:cNvSpPr>
          <p:nvPr>
            <p:ph type="body" sz="quarter" idx="12"/>
          </p:nvPr>
        </p:nvSpPr>
        <p:spPr>
          <a:xfrm>
            <a:off x="6667500" y="3429000"/>
            <a:ext cx="4951413" cy="8572500"/>
          </a:xfrm>
        </p:spPr>
        <p:txBody>
          <a:bodyPr/>
          <a:lstStyle>
            <a:lvl1pPr>
              <a:lnSpc>
                <a:spcPct val="110000"/>
              </a:lnSpc>
              <a:spcBef>
                <a:spcPts val="0"/>
              </a:spcBef>
              <a:defRPr sz="2400">
                <a:solidFill>
                  <a:schemeClr val="tx1"/>
                </a:solidFill>
              </a:defRPr>
            </a:lvl1pPr>
            <a:lvl2pPr marL="219456" indent="-219456">
              <a:lnSpc>
                <a:spcPct val="110000"/>
              </a:lnSpc>
              <a:spcBef>
                <a:spcPts val="0"/>
              </a:spcBef>
              <a:defRPr sz="2400">
                <a:solidFill>
                  <a:schemeClr val="tx1"/>
                </a:solidFill>
              </a:defRPr>
            </a:lvl2pPr>
            <a:lvl3pPr marL="438912" indent="-219456">
              <a:lnSpc>
                <a:spcPct val="110000"/>
              </a:lnSpc>
              <a:spcBef>
                <a:spcPts val="0"/>
              </a:spcBef>
              <a:defRPr sz="2400">
                <a:solidFill>
                  <a:schemeClr val="tx1"/>
                </a:solidFill>
              </a:defRPr>
            </a:lvl3pPr>
            <a:lvl4pPr marL="658368" indent="-219456">
              <a:lnSpc>
                <a:spcPct val="110000"/>
              </a:lnSpc>
              <a:spcBef>
                <a:spcPts val="0"/>
              </a:spcBef>
              <a:defRPr sz="2400">
                <a:solidFill>
                  <a:schemeClr val="tx1"/>
                </a:solidFill>
              </a:defRPr>
            </a:lvl4pPr>
            <a:lvl5pPr>
              <a:lnSpc>
                <a:spcPct val="110000"/>
              </a:lnSpc>
              <a:spcBef>
                <a:spcPts val="0"/>
              </a:spcBef>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8" name="Straight Connector 17" descr="Vertical column divider">
            <a:extLst>
              <a:ext uri="{FF2B5EF4-FFF2-40B4-BE49-F238E27FC236}">
                <a16:creationId xmlns:a16="http://schemas.microsoft.com/office/drawing/2014/main" id="{43B07B4A-5DB5-8126-EA79-502787053E82}"/>
              </a:ext>
            </a:extLst>
          </p:cNvPr>
          <p:cNvCxnSpPr/>
          <p:nvPr userDrawn="1"/>
        </p:nvCxnSpPr>
        <p:spPr bwMode="auto">
          <a:xfrm>
            <a:off x="12188952" y="566928"/>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5" name="Picture Placeholder 13" descr="Place pictogram here">
            <a:extLst>
              <a:ext uri="{FF2B5EF4-FFF2-40B4-BE49-F238E27FC236}">
                <a16:creationId xmlns:a16="http://schemas.microsoft.com/office/drawing/2014/main" id="{81413BEF-DDD1-548F-409B-224DE030B67E}"/>
              </a:ext>
            </a:extLst>
          </p:cNvPr>
          <p:cNvSpPr>
            <a:spLocks noGrp="1"/>
          </p:cNvSpPr>
          <p:nvPr>
            <p:ph type="pic" sz="quarter" idx="16" hasCustomPrompt="1"/>
          </p:nvPr>
        </p:nvSpPr>
        <p:spPr>
          <a:xfrm>
            <a:off x="12776353" y="576072"/>
            <a:ext cx="1216152" cy="1216152"/>
          </a:xfrm>
        </p:spPr>
        <p:txBody>
          <a:bodyPr anchor="ctr"/>
          <a:lstStyle>
            <a:lvl1pPr algn="ctr">
              <a:defRPr sz="1600">
                <a:solidFill>
                  <a:schemeClr val="tx1"/>
                </a:solidFill>
              </a:defRPr>
            </a:lvl1pPr>
          </a:lstStyle>
          <a:p>
            <a:r>
              <a:rPr lang="en-US"/>
              <a:t>Pictogram</a:t>
            </a:r>
          </a:p>
        </p:txBody>
      </p:sp>
      <p:sp>
        <p:nvSpPr>
          <p:cNvPr id="11" name="Text Placeholder 9">
            <a:extLst>
              <a:ext uri="{FF2B5EF4-FFF2-40B4-BE49-F238E27FC236}">
                <a16:creationId xmlns:a16="http://schemas.microsoft.com/office/drawing/2014/main" id="{68C92137-8AC3-46D8-C9A2-F6F058938BEF}"/>
              </a:ext>
            </a:extLst>
          </p:cNvPr>
          <p:cNvSpPr>
            <a:spLocks noGrp="1"/>
          </p:cNvSpPr>
          <p:nvPr>
            <p:ph type="body" sz="quarter" idx="13"/>
          </p:nvPr>
        </p:nvSpPr>
        <p:spPr>
          <a:xfrm>
            <a:off x="12768031" y="3429000"/>
            <a:ext cx="4942120" cy="8572500"/>
          </a:xfrm>
        </p:spPr>
        <p:txBody>
          <a:bodyPr/>
          <a:lstStyle>
            <a:lvl1pPr>
              <a:lnSpc>
                <a:spcPct val="110000"/>
              </a:lnSpc>
              <a:spcBef>
                <a:spcPts val="0"/>
              </a:spcBef>
              <a:defRPr sz="2400">
                <a:solidFill>
                  <a:schemeClr val="tx1"/>
                </a:solidFill>
              </a:defRPr>
            </a:lvl1pPr>
            <a:lvl2pPr marL="219456" indent="-219456">
              <a:lnSpc>
                <a:spcPct val="110000"/>
              </a:lnSpc>
              <a:spcBef>
                <a:spcPts val="0"/>
              </a:spcBef>
              <a:defRPr sz="2400">
                <a:solidFill>
                  <a:schemeClr val="tx1"/>
                </a:solidFill>
              </a:defRPr>
            </a:lvl2pPr>
            <a:lvl3pPr marL="438912" indent="-219456">
              <a:lnSpc>
                <a:spcPct val="110000"/>
              </a:lnSpc>
              <a:spcBef>
                <a:spcPts val="0"/>
              </a:spcBef>
              <a:defRPr sz="2400">
                <a:solidFill>
                  <a:schemeClr val="tx1"/>
                </a:solidFill>
              </a:defRPr>
            </a:lvl3pPr>
            <a:lvl4pPr marL="658368" indent="-219456">
              <a:lnSpc>
                <a:spcPct val="110000"/>
              </a:lnSpc>
              <a:spcBef>
                <a:spcPts val="0"/>
              </a:spcBef>
              <a:defRPr sz="2400">
                <a:solidFill>
                  <a:schemeClr val="tx1"/>
                </a:solidFill>
              </a:defRPr>
            </a:lvl4pPr>
            <a:lvl5pPr>
              <a:lnSpc>
                <a:spcPct val="110000"/>
              </a:lnSpc>
              <a:spcBef>
                <a:spcPts val="0"/>
              </a:spcBef>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9" name="Straight Connector 18">
            <a:extLst>
              <a:ext uri="{FF2B5EF4-FFF2-40B4-BE49-F238E27FC236}">
                <a16:creationId xmlns:a16="http://schemas.microsoft.com/office/drawing/2014/main" id="{4D829559-0A72-8826-E06A-C6CCD39750A4}"/>
              </a:ext>
            </a:extLst>
          </p:cNvPr>
          <p:cNvCxnSpPr/>
          <p:nvPr userDrawn="1"/>
        </p:nvCxnSpPr>
        <p:spPr bwMode="auto">
          <a:xfrm>
            <a:off x="18288000" y="569913"/>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6" name="Picture Placeholder 13" descr="Place pictogram here">
            <a:extLst>
              <a:ext uri="{FF2B5EF4-FFF2-40B4-BE49-F238E27FC236}">
                <a16:creationId xmlns:a16="http://schemas.microsoft.com/office/drawing/2014/main" id="{B37C3DBB-1177-5FC6-7F7F-E6C5931C9620}"/>
              </a:ext>
            </a:extLst>
          </p:cNvPr>
          <p:cNvSpPr>
            <a:spLocks noGrp="1"/>
          </p:cNvSpPr>
          <p:nvPr>
            <p:ph type="pic" sz="quarter" idx="17" hasCustomPrompt="1"/>
          </p:nvPr>
        </p:nvSpPr>
        <p:spPr>
          <a:xfrm>
            <a:off x="18859500" y="576072"/>
            <a:ext cx="1216152" cy="1216152"/>
          </a:xfrm>
        </p:spPr>
        <p:txBody>
          <a:bodyPr anchor="ctr"/>
          <a:lstStyle>
            <a:lvl1pPr algn="ctr">
              <a:defRPr sz="1600">
                <a:solidFill>
                  <a:schemeClr val="tx1"/>
                </a:solidFill>
              </a:defRPr>
            </a:lvl1pPr>
          </a:lstStyle>
          <a:p>
            <a:r>
              <a:rPr lang="en-US"/>
              <a:t>Pictogram</a:t>
            </a:r>
          </a:p>
        </p:txBody>
      </p:sp>
      <p:sp>
        <p:nvSpPr>
          <p:cNvPr id="12" name="Text Placeholder 9">
            <a:extLst>
              <a:ext uri="{FF2B5EF4-FFF2-40B4-BE49-F238E27FC236}">
                <a16:creationId xmlns:a16="http://schemas.microsoft.com/office/drawing/2014/main" id="{AC380211-AA5F-2F8D-309F-DC766DF1EF52}"/>
              </a:ext>
            </a:extLst>
          </p:cNvPr>
          <p:cNvSpPr>
            <a:spLocks noGrp="1"/>
          </p:cNvSpPr>
          <p:nvPr>
            <p:ph type="body" sz="quarter" idx="14"/>
          </p:nvPr>
        </p:nvSpPr>
        <p:spPr>
          <a:xfrm>
            <a:off x="18859501" y="3429000"/>
            <a:ext cx="4952999" cy="8572500"/>
          </a:xfrm>
        </p:spPr>
        <p:txBody>
          <a:bodyPr/>
          <a:lstStyle>
            <a:lvl1pPr>
              <a:lnSpc>
                <a:spcPct val="110000"/>
              </a:lnSpc>
              <a:spcBef>
                <a:spcPts val="0"/>
              </a:spcBef>
              <a:defRPr sz="2400">
                <a:solidFill>
                  <a:schemeClr val="tx1"/>
                </a:solidFill>
              </a:defRPr>
            </a:lvl1pPr>
            <a:lvl2pPr marL="219456" indent="-219456">
              <a:lnSpc>
                <a:spcPct val="110000"/>
              </a:lnSpc>
              <a:spcBef>
                <a:spcPts val="0"/>
              </a:spcBef>
              <a:defRPr sz="2400">
                <a:solidFill>
                  <a:schemeClr val="tx1"/>
                </a:solidFill>
              </a:defRPr>
            </a:lvl2pPr>
            <a:lvl3pPr marL="438912" indent="-219456">
              <a:lnSpc>
                <a:spcPct val="110000"/>
              </a:lnSpc>
              <a:spcBef>
                <a:spcPts val="0"/>
              </a:spcBef>
              <a:defRPr sz="2400">
                <a:solidFill>
                  <a:schemeClr val="tx1"/>
                </a:solidFill>
              </a:defRPr>
            </a:lvl3pPr>
            <a:lvl4pPr marL="658368" indent="-219456">
              <a:lnSpc>
                <a:spcPct val="110000"/>
              </a:lnSpc>
              <a:spcBef>
                <a:spcPts val="0"/>
              </a:spcBef>
              <a:defRPr sz="2400">
                <a:solidFill>
                  <a:schemeClr val="tx1"/>
                </a:solidFill>
              </a:defRPr>
            </a:lvl4pPr>
            <a:lvl5pPr>
              <a:lnSpc>
                <a:spcPct val="110000"/>
              </a:lnSpc>
              <a:spcBef>
                <a:spcPts val="0"/>
              </a:spcBef>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ACE782CF-665F-3C56-698C-16112EB19B2F}"/>
              </a:ext>
            </a:extLst>
          </p:cNvPr>
          <p:cNvSpPr>
            <a:spLocks noGrp="1"/>
          </p:cNvSpPr>
          <p:nvPr>
            <p:ph type="ftr" sz="quarter" idx="18"/>
          </p:nvPr>
        </p:nvSpPr>
        <p:spPr/>
        <p:txBody>
          <a:bodyPr/>
          <a:lstStyle/>
          <a:p>
            <a:endParaRPr lang="en-US"/>
          </a:p>
        </p:txBody>
      </p:sp>
      <p:sp>
        <p:nvSpPr>
          <p:cNvPr id="6" name="Slide Number">
            <a:extLst>
              <a:ext uri="{FF2B5EF4-FFF2-40B4-BE49-F238E27FC236}">
                <a16:creationId xmlns:a16="http://schemas.microsoft.com/office/drawing/2014/main" id="{D2A45AB7-102C-FBDF-94FD-99783B6A5A18}"/>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429277743"/>
      </p:ext>
    </p:extLst>
  </p:cSld>
  <p:clrMapOvr>
    <a:masterClrMapping/>
  </p:clrMapOvr>
  <p:transition spd="med"/>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ext, 1 wide column, divider">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6072" y="384048"/>
            <a:ext cx="4949825" cy="1141412"/>
          </a:xfrm>
        </p:spPr>
        <p:txBody>
          <a:bodyPr/>
          <a:lstStyle>
            <a:lvl1pPr>
              <a:lnSpc>
                <a:spcPct val="100000"/>
              </a:lnSpc>
              <a:defRPr sz="6400">
                <a:solidFill>
                  <a:schemeClr val="tx2"/>
                </a:solidFill>
              </a:defRPr>
            </a:lvl1pPr>
          </a:lstStyle>
          <a:p>
            <a:r>
              <a:rPr lang="en-US"/>
              <a:t>Click to edit Master title style</a:t>
            </a:r>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6665976" y="384048"/>
            <a:ext cx="4956175" cy="1141412"/>
          </a:xfrm>
        </p:spPr>
        <p:txBody>
          <a:bodyPr/>
          <a:lstStyle>
            <a:lvl1pPr>
              <a:lnSpc>
                <a:spcPct val="100000"/>
              </a:lnSpc>
              <a:spcBef>
                <a:spcPts val="0"/>
              </a:spcBef>
              <a:defRPr sz="6400">
                <a:solidFill>
                  <a:schemeClr val="tx2"/>
                </a:solidFill>
              </a:defRPr>
            </a:lvl1pPr>
            <a:lvl2pPr>
              <a:spcBef>
                <a:spcPts val="0"/>
              </a:spcBef>
              <a:defRPr sz="2800"/>
            </a:lvl2pPr>
            <a:lvl3pPr>
              <a:spcBef>
                <a:spcPts val="0"/>
              </a:spcBef>
              <a:defRPr sz="2800"/>
            </a:lvl3pPr>
            <a:lvl4pPr>
              <a:spcBef>
                <a:spcPts val="0"/>
              </a:spcBef>
              <a:defRPr sz="2800"/>
            </a:lvl4pPr>
            <a:lvl5pPr>
              <a:spcBef>
                <a:spcPts val="0"/>
              </a:spcBef>
              <a:defRPr sz="2800"/>
            </a:lvl5pPr>
          </a:lstStyle>
          <a:p>
            <a:pPr lvl="0"/>
            <a:r>
              <a:rPr lang="en-US"/>
              <a:t>Click to edit Master text styles</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6667500" y="3429000"/>
            <a:ext cx="4951413" cy="8572500"/>
          </a:xfrm>
        </p:spPr>
        <p:txBody>
          <a:bodyPr/>
          <a:lstStyle>
            <a:lvl1pPr>
              <a:spcBef>
                <a:spcPts val="0"/>
              </a:spcBef>
              <a:defRPr sz="2800" b="0" i="0">
                <a:solidFill>
                  <a:schemeClr val="tx1"/>
                </a:solidFill>
                <a:latin typeface="IBM Plex Sans Light" panose="020B0403050203000203" pitchFamily="34" charset="0"/>
              </a:defRPr>
            </a:lvl1pPr>
            <a:lvl2pPr marL="256032" indent="-256032">
              <a:spcBef>
                <a:spcPts val="0"/>
              </a:spcBef>
              <a:defRPr sz="2800" b="0" i="0">
                <a:solidFill>
                  <a:schemeClr val="tx1"/>
                </a:solidFill>
                <a:latin typeface="IBM Plex Sans Light" panose="020B0403050203000203" pitchFamily="34" charset="0"/>
              </a:defRPr>
            </a:lvl2pPr>
            <a:lvl3pPr marL="512064" indent="-256032">
              <a:spcBef>
                <a:spcPts val="0"/>
              </a:spcBef>
              <a:defRPr sz="2800" b="0" i="0">
                <a:solidFill>
                  <a:schemeClr val="tx1"/>
                </a:solidFill>
                <a:latin typeface="IBM Plex Sans Light" panose="020B0403050203000203" pitchFamily="34" charset="0"/>
              </a:defRPr>
            </a:lvl3pPr>
            <a:lvl4pPr marL="768096" indent="-256032">
              <a:spcBef>
                <a:spcPts val="0"/>
              </a:spcBef>
              <a:defRPr sz="2800" b="0" i="0">
                <a:solidFill>
                  <a:schemeClr val="tx1"/>
                </a:solidFill>
                <a:latin typeface="IBM Plex Sans Light" panose="020B0403050203000203" pitchFamily="34" charset="0"/>
              </a:defRPr>
            </a:lvl4pPr>
            <a:lvl5pPr>
              <a:spcBef>
                <a:spcPts val="0"/>
              </a:spcBef>
              <a:defRPr sz="28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12763500" y="3429000"/>
            <a:ext cx="10096500" cy="8572500"/>
          </a:xfrm>
        </p:spPr>
        <p:txBody>
          <a:bodyPr/>
          <a:lstStyle>
            <a:lvl1pPr>
              <a:spcBef>
                <a:spcPts val="0"/>
              </a:spcBef>
              <a:defRPr sz="2800" b="0" i="0">
                <a:solidFill>
                  <a:schemeClr val="tx1"/>
                </a:solidFill>
                <a:latin typeface="IBM Plex Sans Light" panose="020B0403050203000203" pitchFamily="34" charset="0"/>
              </a:defRPr>
            </a:lvl1pPr>
            <a:lvl2pPr marL="256032" indent="-256032">
              <a:spcBef>
                <a:spcPts val="0"/>
              </a:spcBef>
              <a:defRPr sz="2800" b="0" i="0">
                <a:solidFill>
                  <a:schemeClr val="tx1"/>
                </a:solidFill>
                <a:latin typeface="IBM Plex Sans Light" panose="020B0403050203000203" pitchFamily="34" charset="0"/>
              </a:defRPr>
            </a:lvl2pPr>
            <a:lvl3pPr marL="512064" indent="-256032">
              <a:spcBef>
                <a:spcPts val="0"/>
              </a:spcBef>
              <a:defRPr sz="2800" b="0" i="0">
                <a:solidFill>
                  <a:schemeClr val="tx1"/>
                </a:solidFill>
                <a:latin typeface="IBM Plex Sans Light" panose="020B0403050203000203" pitchFamily="34" charset="0"/>
              </a:defRPr>
            </a:lvl3pPr>
            <a:lvl4pPr marL="768096" indent="-256032">
              <a:spcBef>
                <a:spcPts val="0"/>
              </a:spcBef>
              <a:defRPr sz="2800" b="0" i="0">
                <a:solidFill>
                  <a:schemeClr val="tx1"/>
                </a:solidFill>
                <a:latin typeface="IBM Plex Sans Light" panose="020B0403050203000203" pitchFamily="34" charset="0"/>
              </a:defRPr>
            </a:lvl4pPr>
            <a:lvl5pPr>
              <a:spcBef>
                <a:spcPts val="0"/>
              </a:spcBef>
              <a:defRPr sz="28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BA03B922-FA59-5165-48BF-0B57DFD66348}"/>
              </a:ext>
            </a:extLst>
          </p:cNvPr>
          <p:cNvSpPr>
            <a:spLocks noGrp="1"/>
          </p:cNvSpPr>
          <p:nvPr>
            <p:ph type="ftr" sz="quarter" idx="16"/>
          </p:nvPr>
        </p:nvSpPr>
        <p:spPr/>
        <p:txBody>
          <a:bodyPr/>
          <a:lstStyle/>
          <a:p>
            <a:endParaRPr lang="en-US"/>
          </a:p>
        </p:txBody>
      </p:sp>
      <p:sp>
        <p:nvSpPr>
          <p:cNvPr id="5" name="Slide Number">
            <a:extLst>
              <a:ext uri="{FF2B5EF4-FFF2-40B4-BE49-F238E27FC236}">
                <a16:creationId xmlns:a16="http://schemas.microsoft.com/office/drawing/2014/main" id="{5C3B405E-94D1-4A09-C6BF-A66D9CBEF63D}"/>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499111988"/>
      </p:ext>
    </p:extLst>
  </p:cSld>
  <p:clrMapOvr>
    <a:masterClrMapping/>
  </p:clrMapOvr>
  <p:transition spd="med"/>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Text, 2 wide column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46C39-902F-3DA0-AAF4-319DA8AE384D}"/>
              </a:ext>
            </a:extLst>
          </p:cNvPr>
          <p:cNvSpPr>
            <a:spLocks noGrp="1"/>
          </p:cNvSpPr>
          <p:nvPr>
            <p:ph type="title"/>
          </p:nvPr>
        </p:nvSpPr>
        <p:spPr>
          <a:xfrm>
            <a:off x="576072" y="576072"/>
            <a:ext cx="7424927" cy="1906588"/>
          </a:xfrm>
        </p:spPr>
        <p:txBody>
          <a:bodyPr/>
          <a:lstStyle>
            <a:lvl1pPr>
              <a:lnSpc>
                <a:spcPct val="110000"/>
              </a:lnSpc>
              <a:defRPr sz="3600">
                <a:solidFill>
                  <a:schemeClr val="tx2"/>
                </a:solidFill>
              </a:defRPr>
            </a:lvl1pPr>
          </a:lstStyle>
          <a:p>
            <a:r>
              <a:rPr lang="en-US"/>
              <a:t>Click to edit Master title style</a:t>
            </a:r>
          </a:p>
        </p:txBody>
      </p:sp>
      <p:sp>
        <p:nvSpPr>
          <p:cNvPr id="5" name="Text Placeholder 4">
            <a:extLst>
              <a:ext uri="{FF2B5EF4-FFF2-40B4-BE49-F238E27FC236}">
                <a16:creationId xmlns:a16="http://schemas.microsoft.com/office/drawing/2014/main" id="{DABBA43D-8D00-4EDB-B803-D1EEE6CE2CB5}"/>
              </a:ext>
            </a:extLst>
          </p:cNvPr>
          <p:cNvSpPr>
            <a:spLocks noGrp="1"/>
          </p:cNvSpPr>
          <p:nvPr>
            <p:ph type="body" sz="quarter" idx="11"/>
          </p:nvPr>
        </p:nvSpPr>
        <p:spPr>
          <a:xfrm>
            <a:off x="576072" y="3429000"/>
            <a:ext cx="10099675" cy="857250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4">
            <a:extLst>
              <a:ext uri="{FF2B5EF4-FFF2-40B4-BE49-F238E27FC236}">
                <a16:creationId xmlns:a16="http://schemas.microsoft.com/office/drawing/2014/main" id="{D32DCE7C-29C5-BC86-B154-7DD0C4F0553A}"/>
              </a:ext>
            </a:extLst>
          </p:cNvPr>
          <p:cNvSpPr>
            <a:spLocks noGrp="1"/>
          </p:cNvSpPr>
          <p:nvPr>
            <p:ph type="body" sz="quarter" idx="12"/>
          </p:nvPr>
        </p:nvSpPr>
        <p:spPr>
          <a:xfrm>
            <a:off x="12763500" y="3429000"/>
            <a:ext cx="10096500" cy="8572500"/>
          </a:xfrm>
        </p:spPr>
        <p:txBody>
          <a:bodyPr/>
          <a:lstStyle>
            <a:lvl1pPr>
              <a:lnSpc>
                <a:spcPct val="110000"/>
              </a:lnSpc>
              <a:spcBef>
                <a:spcPts val="0"/>
              </a:spcBef>
              <a:defRPr>
                <a:solidFill>
                  <a:schemeClr val="tx1"/>
                </a:solidFill>
              </a:defRPr>
            </a:lvl1pPr>
            <a:lvl2pPr>
              <a:lnSpc>
                <a:spcPct val="110000"/>
              </a:lnSpc>
              <a:spcBef>
                <a:spcPts val="0"/>
              </a:spcBef>
              <a:defRPr>
                <a:solidFill>
                  <a:schemeClr val="tx1"/>
                </a:solidFill>
              </a:defRPr>
            </a:lvl2pPr>
            <a:lvl3pPr>
              <a:lnSpc>
                <a:spcPct val="110000"/>
              </a:lnSpc>
              <a:spcBef>
                <a:spcPts val="0"/>
              </a:spcBef>
              <a:defRPr>
                <a:solidFill>
                  <a:schemeClr val="tx1"/>
                </a:solidFill>
              </a:defRPr>
            </a:lvl3pPr>
            <a:lvl4pPr>
              <a:lnSpc>
                <a:spcPct val="110000"/>
              </a:lnSpc>
              <a:spcBef>
                <a:spcPts val="0"/>
              </a:spcBef>
              <a:defRPr>
                <a:solidFill>
                  <a:schemeClr val="tx1"/>
                </a:solidFill>
              </a:defRPr>
            </a:lvl4pPr>
            <a:lvl5pPr>
              <a:lnSpc>
                <a:spcPct val="110000"/>
              </a:lnSpc>
              <a:spcBef>
                <a:spcPts val="0"/>
              </a:spcBef>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91A0F4B3-D63C-0D8F-2804-F97776F90E4E}"/>
              </a:ext>
            </a:extLst>
          </p:cNvPr>
          <p:cNvSpPr>
            <a:spLocks noGrp="1"/>
          </p:cNvSpPr>
          <p:nvPr>
            <p:ph type="ftr" sz="quarter" idx="13"/>
          </p:nvPr>
        </p:nvSpPr>
        <p:spPr/>
        <p:txBody>
          <a:bodyPr/>
          <a:lstStyle/>
          <a:p>
            <a:endParaRPr lang="en-US"/>
          </a:p>
        </p:txBody>
      </p:sp>
      <p:sp>
        <p:nvSpPr>
          <p:cNvPr id="7" name="Slide Number">
            <a:extLst>
              <a:ext uri="{FF2B5EF4-FFF2-40B4-BE49-F238E27FC236}">
                <a16:creationId xmlns:a16="http://schemas.microsoft.com/office/drawing/2014/main" id="{38EC09FB-402F-F3CE-E1D2-51583F1BCCFA}"/>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101146883"/>
      </p:ext>
    </p:extLst>
  </p:cSld>
  <p:clrMapOvr>
    <a:masterClrMapping/>
  </p:clrMapOvr>
  <p:transition spd="med"/>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ext, 2 columns,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91A7-388D-D543-2C74-58FA1F3BC20C}"/>
              </a:ext>
            </a:extLst>
          </p:cNvPr>
          <p:cNvSpPr>
            <a:spLocks noGrp="1"/>
          </p:cNvSpPr>
          <p:nvPr>
            <p:ph type="title"/>
          </p:nvPr>
        </p:nvSpPr>
        <p:spPr>
          <a:xfrm>
            <a:off x="576072" y="384048"/>
            <a:ext cx="11045825" cy="4573587"/>
          </a:xfrm>
        </p:spPr>
        <p:txBody>
          <a:bodyPr rIns="457200"/>
          <a:lstStyle>
            <a:lvl1pPr>
              <a:lnSpc>
                <a:spcPct val="100000"/>
              </a:lnSpc>
              <a:defRPr>
                <a:solidFill>
                  <a:schemeClr val="tx2"/>
                </a:solidFill>
              </a:defRPr>
            </a:lvl1pPr>
          </a:lstStyle>
          <a:p>
            <a:r>
              <a:rPr lang="en-US"/>
              <a:t>Click to edit Master title style</a:t>
            </a:r>
          </a:p>
        </p:txBody>
      </p:sp>
      <p:sp>
        <p:nvSpPr>
          <p:cNvPr id="5" name="Text Placeholder 4">
            <a:extLst>
              <a:ext uri="{FF2B5EF4-FFF2-40B4-BE49-F238E27FC236}">
                <a16:creationId xmlns:a16="http://schemas.microsoft.com/office/drawing/2014/main" id="{CDE09569-73DF-2226-A7D7-ABBE84A47048}"/>
              </a:ext>
            </a:extLst>
          </p:cNvPr>
          <p:cNvSpPr>
            <a:spLocks noGrp="1"/>
          </p:cNvSpPr>
          <p:nvPr>
            <p:ph type="body" sz="quarter" idx="11"/>
          </p:nvPr>
        </p:nvSpPr>
        <p:spPr>
          <a:xfrm>
            <a:off x="12763500" y="576072"/>
            <a:ext cx="4953000" cy="11431587"/>
          </a:xfrm>
        </p:spPr>
        <p:txBody>
          <a:bodyPr/>
          <a:lstStyle>
            <a:lvl1pPr>
              <a:spcBef>
                <a:spcPts val="0"/>
              </a:spcBef>
              <a:defRPr sz="2800">
                <a:solidFill>
                  <a:schemeClr val="tx1"/>
                </a:solidFill>
              </a:defRPr>
            </a:lvl1pPr>
            <a:lvl2pPr marL="256032" indent="-256032">
              <a:spcBef>
                <a:spcPts val="0"/>
              </a:spcBef>
              <a:defRPr sz="2800">
                <a:solidFill>
                  <a:schemeClr val="tx1"/>
                </a:solidFill>
              </a:defRPr>
            </a:lvl2pPr>
            <a:lvl3pPr marL="512064" indent="-256032">
              <a:spcBef>
                <a:spcPts val="0"/>
              </a:spcBef>
              <a:defRPr sz="2800">
                <a:solidFill>
                  <a:schemeClr val="tx1"/>
                </a:solidFill>
              </a:defRPr>
            </a:lvl3pPr>
            <a:lvl4pPr marL="768096" indent="-256032">
              <a:spcBef>
                <a:spcPts val="0"/>
              </a:spcBef>
              <a:defRPr sz="2800">
                <a:solidFill>
                  <a:schemeClr val="tx1"/>
                </a:solidFill>
              </a:defRPr>
            </a:lvl4pPr>
            <a:lvl5pPr>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4">
            <a:extLst>
              <a:ext uri="{FF2B5EF4-FFF2-40B4-BE49-F238E27FC236}">
                <a16:creationId xmlns:a16="http://schemas.microsoft.com/office/drawing/2014/main" id="{9B0D0BB0-9896-0353-D972-26B687C3D8DD}"/>
              </a:ext>
            </a:extLst>
          </p:cNvPr>
          <p:cNvSpPr>
            <a:spLocks noGrp="1"/>
          </p:cNvSpPr>
          <p:nvPr>
            <p:ph type="body" sz="quarter" idx="12"/>
          </p:nvPr>
        </p:nvSpPr>
        <p:spPr>
          <a:xfrm>
            <a:off x="18859500" y="576072"/>
            <a:ext cx="4953000" cy="11431587"/>
          </a:xfrm>
        </p:spPr>
        <p:txBody>
          <a:bodyPr/>
          <a:lstStyle>
            <a:lvl1pPr>
              <a:spcBef>
                <a:spcPts val="0"/>
              </a:spcBef>
              <a:defRPr sz="2800">
                <a:solidFill>
                  <a:schemeClr val="tx1"/>
                </a:solidFill>
              </a:defRPr>
            </a:lvl1pPr>
            <a:lvl2pPr marL="256032" indent="-256032">
              <a:spcBef>
                <a:spcPts val="0"/>
              </a:spcBef>
              <a:defRPr sz="2800">
                <a:solidFill>
                  <a:schemeClr val="tx1"/>
                </a:solidFill>
              </a:defRPr>
            </a:lvl2pPr>
            <a:lvl3pPr marL="512064" indent="-256032">
              <a:spcBef>
                <a:spcPts val="0"/>
              </a:spcBef>
              <a:defRPr sz="2800">
                <a:solidFill>
                  <a:schemeClr val="tx1"/>
                </a:solidFill>
              </a:defRPr>
            </a:lvl3pPr>
            <a:lvl4pPr marL="768096" indent="-256032">
              <a:spcBef>
                <a:spcPts val="0"/>
              </a:spcBef>
              <a:defRPr sz="2800">
                <a:solidFill>
                  <a:schemeClr val="tx1"/>
                </a:solidFill>
              </a:defRPr>
            </a:lvl4pPr>
            <a:lvl5pPr>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5AA54578-ECD5-347E-35A9-C3F93EB8CDFE}"/>
              </a:ext>
            </a:extLst>
          </p:cNvPr>
          <p:cNvSpPr>
            <a:spLocks noGrp="1"/>
          </p:cNvSpPr>
          <p:nvPr>
            <p:ph type="ftr" sz="quarter" idx="13"/>
          </p:nvPr>
        </p:nvSpPr>
        <p:spPr/>
        <p:txBody>
          <a:bodyPr/>
          <a:lstStyle/>
          <a:p>
            <a:endParaRPr lang="en-US"/>
          </a:p>
        </p:txBody>
      </p:sp>
      <p:sp>
        <p:nvSpPr>
          <p:cNvPr id="7" name="Slide Number">
            <a:extLst>
              <a:ext uri="{FF2B5EF4-FFF2-40B4-BE49-F238E27FC236}">
                <a16:creationId xmlns:a16="http://schemas.microsoft.com/office/drawing/2014/main" id="{C7A51FE3-0F54-1487-47B4-164B5B802CA1}"/>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4179694360"/>
      </p:ext>
    </p:extLst>
  </p:cSld>
  <p:clrMapOvr>
    <a:masterClrMapping/>
  </p:clrMapOvr>
  <p:transition spd="med"/>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ext, 2 columns,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91A7-388D-D543-2C74-58FA1F3BC20C}"/>
              </a:ext>
            </a:extLst>
          </p:cNvPr>
          <p:cNvSpPr>
            <a:spLocks noGrp="1"/>
          </p:cNvSpPr>
          <p:nvPr>
            <p:ph type="title"/>
          </p:nvPr>
        </p:nvSpPr>
        <p:spPr>
          <a:xfrm>
            <a:off x="576072" y="576072"/>
            <a:ext cx="4953000" cy="4573587"/>
          </a:xfrm>
        </p:spPr>
        <p:txBody>
          <a:bodyPr/>
          <a:lstStyle>
            <a:lvl1pPr>
              <a:lnSpc>
                <a:spcPct val="100000"/>
              </a:lnSpc>
              <a:defRPr sz="3600">
                <a:solidFill>
                  <a:schemeClr val="tx2"/>
                </a:solidFill>
              </a:defRPr>
            </a:lvl1pPr>
          </a:lstStyle>
          <a:p>
            <a:r>
              <a:rPr lang="en-US"/>
              <a:t>Click to edit Master title style</a:t>
            </a:r>
          </a:p>
        </p:txBody>
      </p:sp>
      <p:sp>
        <p:nvSpPr>
          <p:cNvPr id="5" name="Text Placeholder 4">
            <a:extLst>
              <a:ext uri="{FF2B5EF4-FFF2-40B4-BE49-F238E27FC236}">
                <a16:creationId xmlns:a16="http://schemas.microsoft.com/office/drawing/2014/main" id="{CDE09569-73DF-2226-A7D7-ABBE84A47048}"/>
              </a:ext>
            </a:extLst>
          </p:cNvPr>
          <p:cNvSpPr>
            <a:spLocks noGrp="1"/>
          </p:cNvSpPr>
          <p:nvPr>
            <p:ph type="body" sz="quarter" idx="11"/>
          </p:nvPr>
        </p:nvSpPr>
        <p:spPr>
          <a:xfrm>
            <a:off x="12763500" y="569913"/>
            <a:ext cx="4953000" cy="11431587"/>
          </a:xfrm>
        </p:spPr>
        <p:txBody>
          <a:bodyPr/>
          <a:lstStyle>
            <a:lvl1pPr>
              <a:spcBef>
                <a:spcPts val="0"/>
              </a:spcBef>
              <a:defRPr sz="2800">
                <a:solidFill>
                  <a:schemeClr val="tx1"/>
                </a:solidFill>
              </a:defRPr>
            </a:lvl1pPr>
            <a:lvl2pPr marL="256032" indent="-256032">
              <a:spcBef>
                <a:spcPts val="0"/>
              </a:spcBef>
              <a:defRPr sz="2800">
                <a:solidFill>
                  <a:schemeClr val="tx1"/>
                </a:solidFill>
              </a:defRPr>
            </a:lvl2pPr>
            <a:lvl3pPr marL="512064" indent="-256032">
              <a:spcBef>
                <a:spcPts val="0"/>
              </a:spcBef>
              <a:defRPr sz="2800">
                <a:solidFill>
                  <a:schemeClr val="tx1"/>
                </a:solidFill>
              </a:defRPr>
            </a:lvl3pPr>
            <a:lvl4pPr marL="768096" indent="-256032">
              <a:spcBef>
                <a:spcPts val="0"/>
              </a:spcBef>
              <a:defRPr sz="2800">
                <a:solidFill>
                  <a:schemeClr val="tx1"/>
                </a:solidFill>
              </a:defRPr>
            </a:lvl4pPr>
            <a:lvl5pPr>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4">
            <a:extLst>
              <a:ext uri="{FF2B5EF4-FFF2-40B4-BE49-F238E27FC236}">
                <a16:creationId xmlns:a16="http://schemas.microsoft.com/office/drawing/2014/main" id="{9B0D0BB0-9896-0353-D972-26B687C3D8DD}"/>
              </a:ext>
            </a:extLst>
          </p:cNvPr>
          <p:cNvSpPr>
            <a:spLocks noGrp="1"/>
          </p:cNvSpPr>
          <p:nvPr>
            <p:ph type="body" sz="quarter" idx="12"/>
          </p:nvPr>
        </p:nvSpPr>
        <p:spPr>
          <a:xfrm>
            <a:off x="18859500" y="569913"/>
            <a:ext cx="4953000" cy="11431587"/>
          </a:xfrm>
        </p:spPr>
        <p:txBody>
          <a:bodyPr/>
          <a:lstStyle>
            <a:lvl1pPr>
              <a:spcBef>
                <a:spcPts val="0"/>
              </a:spcBef>
              <a:defRPr sz="2800">
                <a:solidFill>
                  <a:schemeClr val="tx1"/>
                </a:solidFill>
              </a:defRPr>
            </a:lvl1pPr>
            <a:lvl2pPr marL="256032" indent="-256032">
              <a:spcBef>
                <a:spcPts val="0"/>
              </a:spcBef>
              <a:defRPr sz="2800">
                <a:solidFill>
                  <a:schemeClr val="tx1"/>
                </a:solidFill>
              </a:defRPr>
            </a:lvl2pPr>
            <a:lvl3pPr marL="512064" indent="-256032">
              <a:spcBef>
                <a:spcPts val="0"/>
              </a:spcBef>
              <a:defRPr sz="2800">
                <a:solidFill>
                  <a:schemeClr val="tx1"/>
                </a:solidFill>
              </a:defRPr>
            </a:lvl3pPr>
            <a:lvl4pPr marL="768096" indent="-256032">
              <a:spcBef>
                <a:spcPts val="0"/>
              </a:spcBef>
              <a:defRPr sz="2800">
                <a:solidFill>
                  <a:schemeClr val="tx1"/>
                </a:solidFill>
              </a:defRPr>
            </a:lvl4pPr>
            <a:lvl5pPr>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5AA54578-ECD5-347E-35A9-C3F93EB8CDFE}"/>
              </a:ext>
            </a:extLst>
          </p:cNvPr>
          <p:cNvSpPr>
            <a:spLocks noGrp="1"/>
          </p:cNvSpPr>
          <p:nvPr>
            <p:ph type="ftr" sz="quarter" idx="13"/>
          </p:nvPr>
        </p:nvSpPr>
        <p:spPr/>
        <p:txBody>
          <a:bodyPr/>
          <a:lstStyle/>
          <a:p>
            <a:endParaRPr lang="en-US"/>
          </a:p>
        </p:txBody>
      </p:sp>
      <p:sp>
        <p:nvSpPr>
          <p:cNvPr id="7" name="Slide Number">
            <a:extLst>
              <a:ext uri="{FF2B5EF4-FFF2-40B4-BE49-F238E27FC236}">
                <a16:creationId xmlns:a16="http://schemas.microsoft.com/office/drawing/2014/main" id="{745FF4F8-7F82-E9C2-8046-C791019E1694}"/>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511343281"/>
      </p:ext>
    </p:extLst>
  </p:cSld>
  <p:clrMapOvr>
    <a:masterClrMapping/>
  </p:clrMapOvr>
  <p:transition spd="med"/>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Text, 2 columns, dividers,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75BA-E283-08AE-B230-A89A2245C127}"/>
              </a:ext>
            </a:extLst>
          </p:cNvPr>
          <p:cNvSpPr>
            <a:spLocks noGrp="1"/>
          </p:cNvSpPr>
          <p:nvPr>
            <p:ph type="title"/>
          </p:nvPr>
        </p:nvSpPr>
        <p:spPr>
          <a:xfrm>
            <a:off x="576072" y="384048"/>
            <a:ext cx="11039476" cy="4573587"/>
          </a:xfrm>
        </p:spPr>
        <p:txBody>
          <a:bodyPr rIns="457200"/>
          <a:lstStyle>
            <a:lvl1pPr>
              <a:lnSpc>
                <a:spcPct val="100000"/>
              </a:lnSpc>
              <a:defRPr>
                <a:solidFill>
                  <a:schemeClr val="tx2"/>
                </a:solidFill>
              </a:defRPr>
            </a:lvl1pPr>
          </a:lstStyle>
          <a:p>
            <a:r>
              <a:rPr lang="en-US"/>
              <a:t>Click to edit Master title style</a:t>
            </a:r>
          </a:p>
        </p:txBody>
      </p:sp>
      <p:sp>
        <p:nvSpPr>
          <p:cNvPr id="4" name="Text Placeholder 9">
            <a:extLst>
              <a:ext uri="{FF2B5EF4-FFF2-40B4-BE49-F238E27FC236}">
                <a16:creationId xmlns:a16="http://schemas.microsoft.com/office/drawing/2014/main" id="{8AF10F27-0178-9C93-8741-F0241501B4B0}"/>
              </a:ext>
            </a:extLst>
          </p:cNvPr>
          <p:cNvSpPr>
            <a:spLocks noGrp="1"/>
          </p:cNvSpPr>
          <p:nvPr>
            <p:ph type="body" sz="quarter" idx="16"/>
          </p:nvPr>
        </p:nvSpPr>
        <p:spPr>
          <a:xfrm>
            <a:off x="12763500" y="576072"/>
            <a:ext cx="4953000" cy="1525587"/>
          </a:xfrm>
        </p:spPr>
        <p:txBody>
          <a:bodyPr/>
          <a:lstStyle>
            <a:lvl1pPr>
              <a:lnSpc>
                <a:spcPct val="110000"/>
              </a:lnSpc>
              <a:spcBef>
                <a:spcPts val="0"/>
              </a:spcBef>
              <a:defRPr sz="2800">
                <a:solidFill>
                  <a:schemeClr val="tx1"/>
                </a:solidFill>
              </a:defRPr>
            </a:lvl1pPr>
            <a:lvl2pPr marL="256032" indent="-256032">
              <a:lnSpc>
                <a:spcPct val="110000"/>
              </a:lnSpc>
              <a:spcBef>
                <a:spcPts val="0"/>
              </a:spcBef>
              <a:defRPr sz="2800">
                <a:solidFill>
                  <a:schemeClr val="tx1"/>
                </a:solidFill>
              </a:defRPr>
            </a:lvl2pPr>
            <a:lvl3pPr marL="512064" indent="-256032">
              <a:lnSpc>
                <a:spcPct val="110000"/>
              </a:lnSpc>
              <a:spcBef>
                <a:spcPts val="0"/>
              </a:spcBef>
              <a:defRPr sz="2800">
                <a:solidFill>
                  <a:schemeClr val="tx1"/>
                </a:solidFill>
              </a:defRPr>
            </a:lvl3pPr>
            <a:lvl4pPr marL="768096" indent="-256032">
              <a:lnSpc>
                <a:spcPct val="110000"/>
              </a:lnSpc>
              <a:spcBef>
                <a:spcPts val="0"/>
              </a:spcBef>
              <a:defRPr sz="2800">
                <a:solidFill>
                  <a:schemeClr val="tx1"/>
                </a:solidFill>
              </a:defRPr>
            </a:lvl4pPr>
            <a:lvl5pPr>
              <a:lnSpc>
                <a:spcPct val="110000"/>
              </a:lnSpc>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5898D950-EA52-ABF9-D15D-C6C8FE946495}"/>
              </a:ext>
            </a:extLst>
          </p:cNvPr>
          <p:cNvSpPr>
            <a:spLocks noGrp="1"/>
          </p:cNvSpPr>
          <p:nvPr>
            <p:ph type="body" sz="quarter" idx="18"/>
          </p:nvPr>
        </p:nvSpPr>
        <p:spPr>
          <a:xfrm>
            <a:off x="12763500" y="3429000"/>
            <a:ext cx="4953000" cy="8572500"/>
          </a:xfrm>
        </p:spPr>
        <p:txBody>
          <a:bodyPr/>
          <a:lstStyle>
            <a:lvl1pPr>
              <a:lnSpc>
                <a:spcPct val="110000"/>
              </a:lnSpc>
              <a:spcBef>
                <a:spcPts val="0"/>
              </a:spcBef>
              <a:defRPr sz="2000" b="0" i="0">
                <a:solidFill>
                  <a:schemeClr val="tx1"/>
                </a:solidFill>
                <a:latin typeface="IBM Plex Sans" panose="020B0503050203000203" pitchFamily="34" charset="0"/>
              </a:defRPr>
            </a:lvl1pPr>
            <a:lvl2pPr marL="182880" indent="-182880">
              <a:lnSpc>
                <a:spcPct val="110000"/>
              </a:lnSpc>
              <a:spcBef>
                <a:spcPts val="0"/>
              </a:spcBef>
              <a:defRPr sz="2000" b="0" i="0">
                <a:solidFill>
                  <a:schemeClr val="tx1"/>
                </a:solidFill>
                <a:latin typeface="IBM Plex Sans" panose="020B0503050203000203" pitchFamily="34" charset="0"/>
              </a:defRPr>
            </a:lvl2pPr>
            <a:lvl3pPr marL="365760" indent="-182880">
              <a:lnSpc>
                <a:spcPct val="110000"/>
              </a:lnSpc>
              <a:spcBef>
                <a:spcPts val="0"/>
              </a:spcBef>
              <a:defRPr sz="2000" b="0" i="0">
                <a:solidFill>
                  <a:schemeClr val="tx1"/>
                </a:solidFill>
                <a:latin typeface="IBM Plex Sans" panose="020B0503050203000203" pitchFamily="34" charset="0"/>
              </a:defRPr>
            </a:lvl3pPr>
            <a:lvl4pPr marL="548640" indent="-182880">
              <a:lnSpc>
                <a:spcPct val="110000"/>
              </a:lnSpc>
              <a:spcBef>
                <a:spcPts val="0"/>
              </a:spcBef>
              <a:defRPr sz="2000" b="0" i="0">
                <a:solidFill>
                  <a:schemeClr val="tx1"/>
                </a:solidFill>
                <a:latin typeface="IBM Plex Sans" panose="020B0503050203000203" pitchFamily="34" charset="0"/>
              </a:defRPr>
            </a:lvl4pPr>
            <a:lvl5pPr>
              <a:lnSpc>
                <a:spcPct val="110000"/>
              </a:lnSpc>
              <a:spcBef>
                <a:spcPts val="0"/>
              </a:spcBef>
              <a:defRPr sz="2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12">
            <a:extLst>
              <a:ext uri="{FF2B5EF4-FFF2-40B4-BE49-F238E27FC236}">
                <a16:creationId xmlns:a16="http://schemas.microsoft.com/office/drawing/2014/main" id="{17CD3DC6-7946-2D82-C3E4-10BC579C88DE}"/>
              </a:ext>
            </a:extLst>
          </p:cNvPr>
          <p:cNvSpPr>
            <a:spLocks noGrp="1"/>
          </p:cNvSpPr>
          <p:nvPr>
            <p:ph type="body" sz="quarter" idx="17"/>
          </p:nvPr>
        </p:nvSpPr>
        <p:spPr>
          <a:xfrm>
            <a:off x="18859500" y="576072"/>
            <a:ext cx="4959350" cy="1525587"/>
          </a:xfrm>
        </p:spPr>
        <p:txBody>
          <a:bodyPr/>
          <a:lstStyle>
            <a:lvl1pPr>
              <a:lnSpc>
                <a:spcPct val="110000"/>
              </a:lnSpc>
              <a:spcBef>
                <a:spcPts val="0"/>
              </a:spcBef>
              <a:defRPr sz="2800">
                <a:solidFill>
                  <a:schemeClr val="tx1"/>
                </a:solidFill>
              </a:defRPr>
            </a:lvl1pPr>
            <a:lvl2pPr marL="256032" indent="-256032">
              <a:lnSpc>
                <a:spcPct val="110000"/>
              </a:lnSpc>
              <a:spcBef>
                <a:spcPts val="0"/>
              </a:spcBef>
              <a:defRPr sz="2800">
                <a:solidFill>
                  <a:schemeClr val="tx1"/>
                </a:solidFill>
              </a:defRPr>
            </a:lvl2pPr>
            <a:lvl3pPr marL="512064" indent="-256032">
              <a:lnSpc>
                <a:spcPct val="110000"/>
              </a:lnSpc>
              <a:spcBef>
                <a:spcPts val="0"/>
              </a:spcBef>
              <a:defRPr sz="2800">
                <a:solidFill>
                  <a:schemeClr val="tx1"/>
                </a:solidFill>
              </a:defRPr>
            </a:lvl3pPr>
            <a:lvl4pPr marL="768096" indent="-256032">
              <a:lnSpc>
                <a:spcPct val="110000"/>
              </a:lnSpc>
              <a:spcBef>
                <a:spcPts val="0"/>
              </a:spcBef>
              <a:defRPr sz="2800">
                <a:solidFill>
                  <a:schemeClr val="tx1"/>
                </a:solidFill>
              </a:defRPr>
            </a:lvl4pPr>
            <a:lvl5pPr>
              <a:lnSpc>
                <a:spcPct val="110000"/>
              </a:lnSpc>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8">
            <a:extLst>
              <a:ext uri="{FF2B5EF4-FFF2-40B4-BE49-F238E27FC236}">
                <a16:creationId xmlns:a16="http://schemas.microsoft.com/office/drawing/2014/main" id="{A501ADC5-5846-FF23-F5DB-93E8D05863E8}"/>
              </a:ext>
            </a:extLst>
          </p:cNvPr>
          <p:cNvSpPr>
            <a:spLocks noGrp="1"/>
          </p:cNvSpPr>
          <p:nvPr>
            <p:ph type="body" sz="quarter" idx="19"/>
          </p:nvPr>
        </p:nvSpPr>
        <p:spPr>
          <a:xfrm>
            <a:off x="18862675" y="3429000"/>
            <a:ext cx="4953000" cy="8572500"/>
          </a:xfrm>
        </p:spPr>
        <p:txBody>
          <a:bodyPr/>
          <a:lstStyle>
            <a:lvl1pPr>
              <a:lnSpc>
                <a:spcPct val="110000"/>
              </a:lnSpc>
              <a:spcBef>
                <a:spcPts val="0"/>
              </a:spcBef>
              <a:defRPr sz="2000" b="0" i="0">
                <a:solidFill>
                  <a:schemeClr val="tx1"/>
                </a:solidFill>
                <a:latin typeface="IBM Plex Sans" panose="020B0503050203000203" pitchFamily="34" charset="0"/>
              </a:defRPr>
            </a:lvl1pPr>
            <a:lvl2pPr marL="182880" indent="-182880">
              <a:lnSpc>
                <a:spcPct val="110000"/>
              </a:lnSpc>
              <a:spcBef>
                <a:spcPts val="0"/>
              </a:spcBef>
              <a:defRPr sz="2000" b="0" i="0">
                <a:solidFill>
                  <a:schemeClr val="tx1"/>
                </a:solidFill>
                <a:latin typeface="IBM Plex Sans" panose="020B0503050203000203" pitchFamily="34" charset="0"/>
              </a:defRPr>
            </a:lvl2pPr>
            <a:lvl3pPr marL="365760" indent="-182880">
              <a:lnSpc>
                <a:spcPct val="110000"/>
              </a:lnSpc>
              <a:spcBef>
                <a:spcPts val="0"/>
              </a:spcBef>
              <a:defRPr sz="2000" b="0" i="0">
                <a:solidFill>
                  <a:schemeClr val="tx1"/>
                </a:solidFill>
                <a:latin typeface="IBM Plex Sans" panose="020B0503050203000203" pitchFamily="34" charset="0"/>
              </a:defRPr>
            </a:lvl3pPr>
            <a:lvl4pPr marL="548640" indent="-182880">
              <a:lnSpc>
                <a:spcPct val="110000"/>
              </a:lnSpc>
              <a:spcBef>
                <a:spcPts val="0"/>
              </a:spcBef>
              <a:defRPr sz="2000" b="0" i="0">
                <a:solidFill>
                  <a:schemeClr val="tx1"/>
                </a:solidFill>
                <a:latin typeface="IBM Plex Sans" panose="020B0503050203000203" pitchFamily="34" charset="0"/>
              </a:defRPr>
            </a:lvl4pPr>
            <a:lvl5pPr>
              <a:lnSpc>
                <a:spcPct val="110000"/>
              </a:lnSpc>
              <a:spcBef>
                <a:spcPts val="0"/>
              </a:spcBef>
              <a:defRPr sz="2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Footer Placeholder 5">
            <a:extLst>
              <a:ext uri="{FF2B5EF4-FFF2-40B4-BE49-F238E27FC236}">
                <a16:creationId xmlns:a16="http://schemas.microsoft.com/office/drawing/2014/main" id="{A3AE734E-170F-6CE2-C852-A644ACB8F409}"/>
              </a:ext>
            </a:extLst>
          </p:cNvPr>
          <p:cNvSpPr>
            <a:spLocks noGrp="1"/>
          </p:cNvSpPr>
          <p:nvPr>
            <p:ph type="ftr" sz="quarter" idx="20"/>
          </p:nvPr>
        </p:nvSpPr>
        <p:spPr/>
        <p:txBody>
          <a:bodyPr/>
          <a:lstStyle/>
          <a:p>
            <a:endParaRPr lang="en-US"/>
          </a:p>
        </p:txBody>
      </p:sp>
      <p:sp>
        <p:nvSpPr>
          <p:cNvPr id="7" name="Slide Number">
            <a:extLst>
              <a:ext uri="{FF2B5EF4-FFF2-40B4-BE49-F238E27FC236}">
                <a16:creationId xmlns:a16="http://schemas.microsoft.com/office/drawing/2014/main" id="{9BFC0CA6-CE6F-D94C-2967-FBF2240020C4}"/>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708779545"/>
      </p:ext>
    </p:extLst>
  </p:cSld>
  <p:clrMapOvr>
    <a:masterClrMapping/>
  </p:clrMapOvr>
  <p:transition spd="med"/>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ext, 2 columns, dividers,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3E75BA-E283-08AE-B230-A89A2245C127}"/>
              </a:ext>
            </a:extLst>
          </p:cNvPr>
          <p:cNvSpPr>
            <a:spLocks noGrp="1"/>
          </p:cNvSpPr>
          <p:nvPr>
            <p:ph type="title"/>
          </p:nvPr>
        </p:nvSpPr>
        <p:spPr>
          <a:xfrm>
            <a:off x="576072" y="576072"/>
            <a:ext cx="4949826" cy="4572000"/>
          </a:xfrm>
        </p:spPr>
        <p:txBody>
          <a:bodyPr rIns="0"/>
          <a:lstStyle>
            <a:lvl1pPr>
              <a:lnSpc>
                <a:spcPct val="100000"/>
              </a:lnSpc>
              <a:defRPr sz="2800">
                <a:solidFill>
                  <a:schemeClr val="tx2"/>
                </a:solidFill>
              </a:defRPr>
            </a:lvl1pPr>
          </a:lstStyle>
          <a:p>
            <a:r>
              <a:rPr lang="en-US"/>
              <a:t>Click to edit Master title style</a:t>
            </a:r>
          </a:p>
        </p:txBody>
      </p:sp>
      <p:sp>
        <p:nvSpPr>
          <p:cNvPr id="4" name="Text Placeholder 9">
            <a:extLst>
              <a:ext uri="{FF2B5EF4-FFF2-40B4-BE49-F238E27FC236}">
                <a16:creationId xmlns:a16="http://schemas.microsoft.com/office/drawing/2014/main" id="{8AF10F27-0178-9C93-8741-F0241501B4B0}"/>
              </a:ext>
            </a:extLst>
          </p:cNvPr>
          <p:cNvSpPr>
            <a:spLocks noGrp="1"/>
          </p:cNvSpPr>
          <p:nvPr>
            <p:ph type="body" sz="quarter" idx="16"/>
          </p:nvPr>
        </p:nvSpPr>
        <p:spPr>
          <a:xfrm>
            <a:off x="12763500" y="576072"/>
            <a:ext cx="4953000" cy="1525587"/>
          </a:xfrm>
        </p:spPr>
        <p:txBody>
          <a:bodyPr/>
          <a:lstStyle>
            <a:lvl1pPr>
              <a:lnSpc>
                <a:spcPct val="110000"/>
              </a:lnSpc>
              <a:spcBef>
                <a:spcPts val="0"/>
              </a:spcBef>
              <a:defRPr sz="2800">
                <a:solidFill>
                  <a:schemeClr val="tx1"/>
                </a:solidFill>
              </a:defRPr>
            </a:lvl1pPr>
            <a:lvl2pPr marL="256032" indent="-256032">
              <a:lnSpc>
                <a:spcPct val="110000"/>
              </a:lnSpc>
              <a:spcBef>
                <a:spcPts val="0"/>
              </a:spcBef>
              <a:defRPr sz="2800">
                <a:solidFill>
                  <a:schemeClr val="tx1"/>
                </a:solidFill>
              </a:defRPr>
            </a:lvl2pPr>
            <a:lvl3pPr marL="512064" indent="-256032">
              <a:lnSpc>
                <a:spcPct val="110000"/>
              </a:lnSpc>
              <a:spcBef>
                <a:spcPts val="0"/>
              </a:spcBef>
              <a:defRPr sz="2800">
                <a:solidFill>
                  <a:schemeClr val="tx1"/>
                </a:solidFill>
              </a:defRPr>
            </a:lvl3pPr>
            <a:lvl4pPr marL="768096" indent="-256032">
              <a:lnSpc>
                <a:spcPct val="110000"/>
              </a:lnSpc>
              <a:spcBef>
                <a:spcPts val="0"/>
              </a:spcBef>
              <a:defRPr sz="2800">
                <a:solidFill>
                  <a:schemeClr val="tx1"/>
                </a:solidFill>
              </a:defRPr>
            </a:lvl4pPr>
            <a:lvl5pPr>
              <a:lnSpc>
                <a:spcPct val="110000"/>
              </a:lnSpc>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8">
            <a:extLst>
              <a:ext uri="{FF2B5EF4-FFF2-40B4-BE49-F238E27FC236}">
                <a16:creationId xmlns:a16="http://schemas.microsoft.com/office/drawing/2014/main" id="{5898D950-EA52-ABF9-D15D-C6C8FE946495}"/>
              </a:ext>
            </a:extLst>
          </p:cNvPr>
          <p:cNvSpPr>
            <a:spLocks noGrp="1"/>
          </p:cNvSpPr>
          <p:nvPr>
            <p:ph type="body" sz="quarter" idx="18"/>
          </p:nvPr>
        </p:nvSpPr>
        <p:spPr>
          <a:xfrm>
            <a:off x="12763500" y="3429000"/>
            <a:ext cx="4953000" cy="8572500"/>
          </a:xfrm>
        </p:spPr>
        <p:txBody>
          <a:bodyPr/>
          <a:lstStyle>
            <a:lvl1pPr>
              <a:lnSpc>
                <a:spcPct val="110000"/>
              </a:lnSpc>
              <a:spcBef>
                <a:spcPts val="0"/>
              </a:spcBef>
              <a:defRPr sz="2000" b="0" i="0">
                <a:solidFill>
                  <a:schemeClr val="tx1"/>
                </a:solidFill>
                <a:latin typeface="IBM Plex Sans" panose="020B0503050203000203" pitchFamily="34" charset="0"/>
              </a:defRPr>
            </a:lvl1pPr>
            <a:lvl2pPr marL="182880" indent="-182880">
              <a:lnSpc>
                <a:spcPct val="110000"/>
              </a:lnSpc>
              <a:spcBef>
                <a:spcPts val="0"/>
              </a:spcBef>
              <a:defRPr sz="2000" b="0" i="0">
                <a:solidFill>
                  <a:schemeClr val="tx1"/>
                </a:solidFill>
                <a:latin typeface="IBM Plex Sans" panose="020B0503050203000203" pitchFamily="34" charset="0"/>
              </a:defRPr>
            </a:lvl2pPr>
            <a:lvl3pPr marL="365760" indent="-182880">
              <a:lnSpc>
                <a:spcPct val="110000"/>
              </a:lnSpc>
              <a:spcBef>
                <a:spcPts val="0"/>
              </a:spcBef>
              <a:defRPr sz="2000" b="0" i="0">
                <a:solidFill>
                  <a:schemeClr val="tx1"/>
                </a:solidFill>
                <a:latin typeface="IBM Plex Sans" panose="020B0503050203000203" pitchFamily="34" charset="0"/>
              </a:defRPr>
            </a:lvl3pPr>
            <a:lvl4pPr marL="548640" indent="-182880">
              <a:lnSpc>
                <a:spcPct val="110000"/>
              </a:lnSpc>
              <a:spcBef>
                <a:spcPts val="0"/>
              </a:spcBef>
              <a:defRPr sz="2000" b="0" i="0">
                <a:solidFill>
                  <a:schemeClr val="tx1"/>
                </a:solidFill>
                <a:latin typeface="IBM Plex Sans" panose="020B0503050203000203" pitchFamily="34" charset="0"/>
              </a:defRPr>
            </a:lvl4pPr>
            <a:lvl5pPr>
              <a:lnSpc>
                <a:spcPct val="110000"/>
              </a:lnSpc>
              <a:spcBef>
                <a:spcPts val="0"/>
              </a:spcBef>
              <a:defRPr sz="2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12">
            <a:extLst>
              <a:ext uri="{FF2B5EF4-FFF2-40B4-BE49-F238E27FC236}">
                <a16:creationId xmlns:a16="http://schemas.microsoft.com/office/drawing/2014/main" id="{17CD3DC6-7946-2D82-C3E4-10BC579C88DE}"/>
              </a:ext>
            </a:extLst>
          </p:cNvPr>
          <p:cNvSpPr>
            <a:spLocks noGrp="1"/>
          </p:cNvSpPr>
          <p:nvPr>
            <p:ph type="body" sz="quarter" idx="17"/>
          </p:nvPr>
        </p:nvSpPr>
        <p:spPr>
          <a:xfrm>
            <a:off x="18859500" y="576072"/>
            <a:ext cx="4959350" cy="1525587"/>
          </a:xfrm>
        </p:spPr>
        <p:txBody>
          <a:bodyPr/>
          <a:lstStyle>
            <a:lvl1pPr>
              <a:lnSpc>
                <a:spcPct val="110000"/>
              </a:lnSpc>
              <a:spcBef>
                <a:spcPts val="0"/>
              </a:spcBef>
              <a:defRPr sz="2800">
                <a:solidFill>
                  <a:schemeClr val="tx1"/>
                </a:solidFill>
              </a:defRPr>
            </a:lvl1pPr>
            <a:lvl2pPr marL="256032" indent="-256032">
              <a:lnSpc>
                <a:spcPct val="110000"/>
              </a:lnSpc>
              <a:spcBef>
                <a:spcPts val="0"/>
              </a:spcBef>
              <a:defRPr sz="2800">
                <a:solidFill>
                  <a:schemeClr val="tx1"/>
                </a:solidFill>
              </a:defRPr>
            </a:lvl2pPr>
            <a:lvl3pPr marL="512064" indent="-256032">
              <a:lnSpc>
                <a:spcPct val="110000"/>
              </a:lnSpc>
              <a:spcBef>
                <a:spcPts val="0"/>
              </a:spcBef>
              <a:defRPr sz="2800">
                <a:solidFill>
                  <a:schemeClr val="tx1"/>
                </a:solidFill>
              </a:defRPr>
            </a:lvl3pPr>
            <a:lvl4pPr marL="768096" indent="-256032">
              <a:lnSpc>
                <a:spcPct val="110000"/>
              </a:lnSpc>
              <a:spcBef>
                <a:spcPts val="0"/>
              </a:spcBef>
              <a:defRPr sz="2800">
                <a:solidFill>
                  <a:schemeClr val="tx1"/>
                </a:solidFill>
              </a:defRPr>
            </a:lvl4pPr>
            <a:lvl5pPr>
              <a:lnSpc>
                <a:spcPct val="110000"/>
              </a:lnSpc>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8">
            <a:extLst>
              <a:ext uri="{FF2B5EF4-FFF2-40B4-BE49-F238E27FC236}">
                <a16:creationId xmlns:a16="http://schemas.microsoft.com/office/drawing/2014/main" id="{A501ADC5-5846-FF23-F5DB-93E8D05863E8}"/>
              </a:ext>
            </a:extLst>
          </p:cNvPr>
          <p:cNvSpPr>
            <a:spLocks noGrp="1"/>
          </p:cNvSpPr>
          <p:nvPr>
            <p:ph type="body" sz="quarter" idx="19"/>
          </p:nvPr>
        </p:nvSpPr>
        <p:spPr>
          <a:xfrm>
            <a:off x="18865850" y="3429000"/>
            <a:ext cx="4953000" cy="8572500"/>
          </a:xfrm>
        </p:spPr>
        <p:txBody>
          <a:bodyPr/>
          <a:lstStyle>
            <a:lvl1pPr>
              <a:lnSpc>
                <a:spcPct val="110000"/>
              </a:lnSpc>
              <a:spcBef>
                <a:spcPts val="0"/>
              </a:spcBef>
              <a:defRPr sz="2000" b="0" i="0">
                <a:solidFill>
                  <a:schemeClr val="tx1"/>
                </a:solidFill>
                <a:latin typeface="IBM Plex Sans" panose="020B0503050203000203" pitchFamily="34" charset="0"/>
              </a:defRPr>
            </a:lvl1pPr>
            <a:lvl2pPr marL="182880" indent="-182880">
              <a:lnSpc>
                <a:spcPct val="110000"/>
              </a:lnSpc>
              <a:spcBef>
                <a:spcPts val="0"/>
              </a:spcBef>
              <a:defRPr sz="2000" b="0" i="0">
                <a:solidFill>
                  <a:schemeClr val="tx1"/>
                </a:solidFill>
                <a:latin typeface="IBM Plex Sans" panose="020B0503050203000203" pitchFamily="34" charset="0"/>
              </a:defRPr>
            </a:lvl2pPr>
            <a:lvl3pPr marL="365760" indent="-182880">
              <a:lnSpc>
                <a:spcPct val="110000"/>
              </a:lnSpc>
              <a:spcBef>
                <a:spcPts val="0"/>
              </a:spcBef>
              <a:defRPr sz="2000" b="0" i="0">
                <a:solidFill>
                  <a:schemeClr val="tx1"/>
                </a:solidFill>
                <a:latin typeface="IBM Plex Sans" panose="020B0503050203000203" pitchFamily="34" charset="0"/>
              </a:defRPr>
            </a:lvl3pPr>
            <a:lvl4pPr marL="548640" indent="-182880">
              <a:lnSpc>
                <a:spcPct val="110000"/>
              </a:lnSpc>
              <a:spcBef>
                <a:spcPts val="0"/>
              </a:spcBef>
              <a:defRPr sz="2000" b="0" i="0">
                <a:solidFill>
                  <a:schemeClr val="tx1"/>
                </a:solidFill>
                <a:latin typeface="IBM Plex Sans" panose="020B0503050203000203" pitchFamily="34" charset="0"/>
              </a:defRPr>
            </a:lvl4pPr>
            <a:lvl5pPr>
              <a:lnSpc>
                <a:spcPct val="110000"/>
              </a:lnSpc>
              <a:spcBef>
                <a:spcPts val="0"/>
              </a:spcBef>
              <a:defRPr sz="2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Footer Placeholder 5">
            <a:extLst>
              <a:ext uri="{FF2B5EF4-FFF2-40B4-BE49-F238E27FC236}">
                <a16:creationId xmlns:a16="http://schemas.microsoft.com/office/drawing/2014/main" id="{A3AE734E-170F-6CE2-C852-A644ACB8F409}"/>
              </a:ext>
            </a:extLst>
          </p:cNvPr>
          <p:cNvSpPr>
            <a:spLocks noGrp="1"/>
          </p:cNvSpPr>
          <p:nvPr>
            <p:ph type="ftr" sz="quarter" idx="20"/>
          </p:nvPr>
        </p:nvSpPr>
        <p:spPr/>
        <p:txBody>
          <a:bodyPr/>
          <a:lstStyle/>
          <a:p>
            <a:endParaRPr lang="en-US"/>
          </a:p>
        </p:txBody>
      </p:sp>
      <p:sp>
        <p:nvSpPr>
          <p:cNvPr id="7" name="Slide Number">
            <a:extLst>
              <a:ext uri="{FF2B5EF4-FFF2-40B4-BE49-F238E27FC236}">
                <a16:creationId xmlns:a16="http://schemas.microsoft.com/office/drawing/2014/main" id="{8CF1D655-1791-BEF3-D8AA-E589057E73AC}"/>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117345662"/>
      </p:ext>
    </p:extLst>
  </p:cSld>
  <p:clrMapOvr>
    <a:masterClrMapping/>
  </p:clrMapOvr>
  <p:transition spd="med"/>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xt, 2 columns, dividers, pictogram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6072" y="384048"/>
            <a:ext cx="4949825" cy="1141413"/>
          </a:xfrm>
        </p:spPr>
        <p:txBody>
          <a:bodyPr/>
          <a:lstStyle>
            <a:lvl1pPr>
              <a:lnSpc>
                <a:spcPct val="100000"/>
              </a:lnSpc>
              <a:defRPr sz="6400">
                <a:solidFill>
                  <a:schemeClr val="tx2"/>
                </a:solidFill>
              </a:defRPr>
            </a:lvl1pPr>
          </a:lstStyle>
          <a:p>
            <a:r>
              <a:rPr lang="en-US"/>
              <a:t>Click to edit Master title style</a:t>
            </a:r>
          </a:p>
        </p:txBody>
      </p:sp>
      <p:sp>
        <p:nvSpPr>
          <p:cNvPr id="6" name="Text Placeholder 5">
            <a:extLst>
              <a:ext uri="{FF2B5EF4-FFF2-40B4-BE49-F238E27FC236}">
                <a16:creationId xmlns:a16="http://schemas.microsoft.com/office/drawing/2014/main" id="{9792CE3F-FA6A-2FE0-0146-4BFD45CF296A}"/>
              </a:ext>
            </a:extLst>
          </p:cNvPr>
          <p:cNvSpPr>
            <a:spLocks noGrp="1"/>
          </p:cNvSpPr>
          <p:nvPr>
            <p:ph type="body" sz="quarter" idx="15"/>
          </p:nvPr>
        </p:nvSpPr>
        <p:spPr>
          <a:xfrm>
            <a:off x="6669151" y="384048"/>
            <a:ext cx="4956175" cy="1141412"/>
          </a:xfrm>
        </p:spPr>
        <p:txBody>
          <a:bodyPr/>
          <a:lstStyle>
            <a:lvl1pPr>
              <a:lnSpc>
                <a:spcPct val="100000"/>
              </a:lnSpc>
              <a:spcBef>
                <a:spcPts val="0"/>
              </a:spcBef>
              <a:defRPr sz="6400">
                <a:solidFill>
                  <a:schemeClr val="tx2"/>
                </a:solidFill>
              </a:defRPr>
            </a:lvl1pPr>
            <a:lvl2pPr>
              <a:lnSpc>
                <a:spcPct val="90000"/>
              </a:lnSpc>
              <a:spcBef>
                <a:spcPts val="0"/>
              </a:spcBef>
              <a:defRPr sz="2800"/>
            </a:lvl2pPr>
            <a:lvl3pPr>
              <a:lnSpc>
                <a:spcPct val="90000"/>
              </a:lnSpc>
              <a:spcBef>
                <a:spcPts val="0"/>
              </a:spcBef>
              <a:defRPr sz="2800"/>
            </a:lvl3pPr>
            <a:lvl4pPr>
              <a:lnSpc>
                <a:spcPct val="90000"/>
              </a:lnSpc>
              <a:spcBef>
                <a:spcPts val="0"/>
              </a:spcBef>
              <a:defRPr sz="2800"/>
            </a:lvl4pPr>
            <a:lvl5pPr>
              <a:lnSpc>
                <a:spcPct val="90000"/>
              </a:lnSpc>
              <a:spcBef>
                <a:spcPts val="0"/>
              </a:spcBef>
              <a:defRPr sz="2800"/>
            </a:lvl5pPr>
          </a:lstStyle>
          <a:p>
            <a:pPr lvl="0"/>
            <a:r>
              <a:rPr lang="en-US"/>
              <a:t>Click to edit Master text styles</a:t>
            </a:r>
          </a:p>
        </p:txBody>
      </p:sp>
      <p:sp>
        <p:nvSpPr>
          <p:cNvPr id="7" name="Text Placeholder 6">
            <a:extLst>
              <a:ext uri="{FF2B5EF4-FFF2-40B4-BE49-F238E27FC236}">
                <a16:creationId xmlns:a16="http://schemas.microsoft.com/office/drawing/2014/main" id="{F9E6C7C8-F097-FDD3-FF97-3FC4133BC68D}"/>
              </a:ext>
            </a:extLst>
          </p:cNvPr>
          <p:cNvSpPr>
            <a:spLocks noGrp="1"/>
          </p:cNvSpPr>
          <p:nvPr>
            <p:ph type="body" sz="quarter" idx="12"/>
          </p:nvPr>
        </p:nvSpPr>
        <p:spPr>
          <a:xfrm>
            <a:off x="6667500" y="3429000"/>
            <a:ext cx="4951413" cy="8572500"/>
          </a:xfrm>
        </p:spPr>
        <p:txBody>
          <a:bodyPr/>
          <a:lstStyle>
            <a:lvl1pPr>
              <a:spcBef>
                <a:spcPts val="0"/>
              </a:spcBef>
              <a:defRPr sz="2800" b="0" i="0">
                <a:solidFill>
                  <a:schemeClr val="tx1"/>
                </a:solidFill>
                <a:latin typeface="IBM Plex Sans Light" panose="020B0403050203000203" pitchFamily="34" charset="0"/>
              </a:defRPr>
            </a:lvl1pPr>
            <a:lvl2pPr marL="256032" indent="-256032">
              <a:spcBef>
                <a:spcPts val="0"/>
              </a:spcBef>
              <a:defRPr sz="2800" b="0" i="0">
                <a:solidFill>
                  <a:schemeClr val="tx1"/>
                </a:solidFill>
                <a:latin typeface="IBM Plex Sans Light" panose="020B0403050203000203" pitchFamily="34" charset="0"/>
              </a:defRPr>
            </a:lvl2pPr>
            <a:lvl3pPr marL="512064" indent="-256032">
              <a:spcBef>
                <a:spcPts val="0"/>
              </a:spcBef>
              <a:defRPr sz="2800" b="0" i="0">
                <a:solidFill>
                  <a:schemeClr val="tx1"/>
                </a:solidFill>
                <a:latin typeface="IBM Plex Sans Light" panose="020B0403050203000203" pitchFamily="34" charset="0"/>
              </a:defRPr>
            </a:lvl3pPr>
            <a:lvl4pPr marL="768096" indent="-256032">
              <a:spcBef>
                <a:spcPts val="0"/>
              </a:spcBef>
              <a:defRPr sz="2800" b="0" i="0">
                <a:solidFill>
                  <a:schemeClr val="tx1"/>
                </a:solidFill>
                <a:latin typeface="IBM Plex Sans Light" panose="020B0403050203000203" pitchFamily="34" charset="0"/>
              </a:defRPr>
            </a:lvl4pPr>
            <a:lvl5pPr>
              <a:spcBef>
                <a:spcPts val="0"/>
              </a:spcBef>
              <a:defRPr sz="28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3" name="Straight Connector 12" descr="Vertical column divider">
            <a:extLst>
              <a:ext uri="{FF2B5EF4-FFF2-40B4-BE49-F238E27FC236}">
                <a16:creationId xmlns:a16="http://schemas.microsoft.com/office/drawing/2014/main" id="{202744BD-C7A4-D538-2E19-AA279C025A21}"/>
              </a:ext>
            </a:extLst>
          </p:cNvPr>
          <p:cNvCxnSpPr/>
          <p:nvPr userDrawn="1"/>
        </p:nvCxnSpPr>
        <p:spPr bwMode="auto">
          <a:xfrm>
            <a:off x="12188952" y="569913"/>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 name="Picture Placeholder 4" descr="Place pictogram here">
            <a:extLst>
              <a:ext uri="{FF2B5EF4-FFF2-40B4-BE49-F238E27FC236}">
                <a16:creationId xmlns:a16="http://schemas.microsoft.com/office/drawing/2014/main" id="{4E8FFEFF-CCD0-A436-418A-5FB8624CCC89}"/>
              </a:ext>
            </a:extLst>
          </p:cNvPr>
          <p:cNvSpPr>
            <a:spLocks noGrp="1" noChangeAspect="1"/>
          </p:cNvSpPr>
          <p:nvPr>
            <p:ph type="pic" sz="quarter" idx="16" hasCustomPrompt="1"/>
          </p:nvPr>
        </p:nvSpPr>
        <p:spPr>
          <a:xfrm>
            <a:off x="12763500" y="576072"/>
            <a:ext cx="915672" cy="914400"/>
          </a:xfrm>
        </p:spPr>
        <p:txBody>
          <a:bodyPr anchor="ctr"/>
          <a:lstStyle>
            <a:lvl1pPr algn="ctr">
              <a:defRPr sz="1600">
                <a:solidFill>
                  <a:schemeClr val="tx1"/>
                </a:solidFill>
              </a:defRPr>
            </a:lvl1pPr>
          </a:lstStyle>
          <a:p>
            <a:r>
              <a:rPr lang="en-US"/>
              <a:t>Pictogram</a:t>
            </a:r>
          </a:p>
        </p:txBody>
      </p:sp>
      <p:sp>
        <p:nvSpPr>
          <p:cNvPr id="9" name="Text Placeholder 8">
            <a:extLst>
              <a:ext uri="{FF2B5EF4-FFF2-40B4-BE49-F238E27FC236}">
                <a16:creationId xmlns:a16="http://schemas.microsoft.com/office/drawing/2014/main" id="{1E0B684B-61D6-CF9E-57FC-892D7CEE8D1D}"/>
              </a:ext>
            </a:extLst>
          </p:cNvPr>
          <p:cNvSpPr>
            <a:spLocks noGrp="1"/>
          </p:cNvSpPr>
          <p:nvPr>
            <p:ph type="body" sz="quarter" idx="13"/>
          </p:nvPr>
        </p:nvSpPr>
        <p:spPr>
          <a:xfrm>
            <a:off x="12767638" y="3429000"/>
            <a:ext cx="4953000" cy="8572500"/>
          </a:xfrm>
        </p:spPr>
        <p:txBody>
          <a:bodyPr/>
          <a:lstStyle>
            <a:lvl1pPr>
              <a:spcBef>
                <a:spcPts val="0"/>
              </a:spcBef>
              <a:defRPr sz="2000" b="0" i="0">
                <a:solidFill>
                  <a:schemeClr val="tx1"/>
                </a:solidFill>
                <a:latin typeface="IBM Plex Sans" panose="020B0503050203000203" pitchFamily="34" charset="0"/>
              </a:defRPr>
            </a:lvl1pPr>
            <a:lvl2pPr marL="182880" indent="-182880">
              <a:spcBef>
                <a:spcPts val="0"/>
              </a:spcBef>
              <a:defRPr sz="2000" b="0" i="0">
                <a:solidFill>
                  <a:schemeClr val="tx1"/>
                </a:solidFill>
                <a:latin typeface="IBM Plex Sans" panose="020B0503050203000203" pitchFamily="34" charset="0"/>
              </a:defRPr>
            </a:lvl2pPr>
            <a:lvl3pPr marL="365760" indent="-182880">
              <a:spcBef>
                <a:spcPts val="0"/>
              </a:spcBef>
              <a:defRPr sz="2000" b="0" i="0">
                <a:solidFill>
                  <a:schemeClr val="tx1"/>
                </a:solidFill>
                <a:latin typeface="IBM Plex Sans" panose="020B0503050203000203" pitchFamily="34" charset="0"/>
              </a:defRPr>
            </a:lvl3pPr>
            <a:lvl4pPr marL="548640" indent="-182880">
              <a:spcBef>
                <a:spcPts val="0"/>
              </a:spcBef>
              <a:defRPr sz="2000" b="0" i="0">
                <a:solidFill>
                  <a:schemeClr val="tx1"/>
                </a:solidFill>
                <a:latin typeface="IBM Plex Sans" panose="020B0503050203000203" pitchFamily="34" charset="0"/>
              </a:defRPr>
            </a:lvl4pPr>
            <a:lvl5pPr>
              <a:spcBef>
                <a:spcPts val="0"/>
              </a:spcBef>
              <a:defRPr sz="2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4" name="Straight Connector 13" descr="Vertical column divider">
            <a:extLst>
              <a:ext uri="{FF2B5EF4-FFF2-40B4-BE49-F238E27FC236}">
                <a16:creationId xmlns:a16="http://schemas.microsoft.com/office/drawing/2014/main" id="{ADCE883F-3781-7F7E-8236-8BB5CEBAD77C}"/>
              </a:ext>
            </a:extLst>
          </p:cNvPr>
          <p:cNvCxnSpPr/>
          <p:nvPr userDrawn="1"/>
        </p:nvCxnSpPr>
        <p:spPr bwMode="auto">
          <a:xfrm>
            <a:off x="18288000" y="569913"/>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2" name="Picture Placeholder 11" descr="Place pictogram here">
            <a:extLst>
              <a:ext uri="{FF2B5EF4-FFF2-40B4-BE49-F238E27FC236}">
                <a16:creationId xmlns:a16="http://schemas.microsoft.com/office/drawing/2014/main" id="{484E55D7-CBB2-992D-3E77-5CB7B7CADA9C}"/>
              </a:ext>
            </a:extLst>
          </p:cNvPr>
          <p:cNvSpPr>
            <a:spLocks noGrp="1" noChangeAspect="1"/>
          </p:cNvSpPr>
          <p:nvPr>
            <p:ph type="pic" sz="quarter" idx="17" hasCustomPrompt="1"/>
          </p:nvPr>
        </p:nvSpPr>
        <p:spPr>
          <a:xfrm>
            <a:off x="18859500" y="576072"/>
            <a:ext cx="915672" cy="914400"/>
          </a:xfrm>
        </p:spPr>
        <p:txBody>
          <a:bodyPr anchor="ctr"/>
          <a:lstStyle>
            <a:lvl1pPr algn="ctr">
              <a:defRPr sz="1600">
                <a:solidFill>
                  <a:schemeClr val="tx1"/>
                </a:solidFill>
              </a:defRPr>
            </a:lvl1pPr>
          </a:lstStyle>
          <a:p>
            <a:r>
              <a:rPr lang="en-US"/>
              <a:t>Pictogram</a:t>
            </a:r>
          </a:p>
        </p:txBody>
      </p:sp>
      <p:sp>
        <p:nvSpPr>
          <p:cNvPr id="11" name="Text Placeholder 10">
            <a:extLst>
              <a:ext uri="{FF2B5EF4-FFF2-40B4-BE49-F238E27FC236}">
                <a16:creationId xmlns:a16="http://schemas.microsoft.com/office/drawing/2014/main" id="{1E0D5184-93C0-B658-7967-FBC78C38A518}"/>
              </a:ext>
            </a:extLst>
          </p:cNvPr>
          <p:cNvSpPr>
            <a:spLocks noGrp="1"/>
          </p:cNvSpPr>
          <p:nvPr>
            <p:ph type="body" sz="quarter" idx="14"/>
          </p:nvPr>
        </p:nvSpPr>
        <p:spPr>
          <a:xfrm>
            <a:off x="18863638" y="3429000"/>
            <a:ext cx="4959350" cy="8572500"/>
          </a:xfrm>
        </p:spPr>
        <p:txBody>
          <a:bodyPr/>
          <a:lstStyle>
            <a:lvl1pPr>
              <a:spcBef>
                <a:spcPts val="0"/>
              </a:spcBef>
              <a:defRPr sz="2000" b="0" i="0">
                <a:solidFill>
                  <a:schemeClr val="tx1"/>
                </a:solidFill>
                <a:latin typeface="IBM Plex Sans" panose="020B0503050203000203" pitchFamily="34" charset="0"/>
              </a:defRPr>
            </a:lvl1pPr>
            <a:lvl2pPr marL="182880" indent="-182880">
              <a:spcBef>
                <a:spcPts val="0"/>
              </a:spcBef>
              <a:defRPr sz="2000" b="0" i="0">
                <a:solidFill>
                  <a:schemeClr val="tx1"/>
                </a:solidFill>
                <a:latin typeface="IBM Plex Sans" panose="020B0503050203000203" pitchFamily="34" charset="0"/>
              </a:defRPr>
            </a:lvl2pPr>
            <a:lvl3pPr marL="365760" indent="-182880">
              <a:spcBef>
                <a:spcPts val="0"/>
              </a:spcBef>
              <a:defRPr sz="2000" b="0" i="0">
                <a:solidFill>
                  <a:schemeClr val="tx1"/>
                </a:solidFill>
                <a:latin typeface="IBM Plex Sans" panose="020B0503050203000203" pitchFamily="34" charset="0"/>
              </a:defRPr>
            </a:lvl3pPr>
            <a:lvl4pPr marL="548640" indent="-182880">
              <a:spcBef>
                <a:spcPts val="0"/>
              </a:spcBef>
              <a:defRPr sz="2000" b="0" i="0">
                <a:solidFill>
                  <a:schemeClr val="tx1"/>
                </a:solidFill>
                <a:latin typeface="IBM Plex Sans" panose="020B0503050203000203" pitchFamily="34" charset="0"/>
              </a:defRPr>
            </a:lvl4pPr>
            <a:lvl5pPr>
              <a:spcBef>
                <a:spcPts val="0"/>
              </a:spcBef>
              <a:defRPr sz="2000" b="0" i="0">
                <a:solidFill>
                  <a:schemeClr val="tx1"/>
                </a:solidFill>
                <a:latin typeface="IBM Plex Sans" panose="020B05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87B96A2B-2DD4-AEBB-75C4-9215E33D2664}"/>
              </a:ext>
            </a:extLst>
          </p:cNvPr>
          <p:cNvSpPr>
            <a:spLocks noGrp="1"/>
          </p:cNvSpPr>
          <p:nvPr>
            <p:ph type="ftr" sz="quarter" idx="18"/>
          </p:nvPr>
        </p:nvSpPr>
        <p:spPr/>
        <p:txBody>
          <a:bodyPr/>
          <a:lstStyle/>
          <a:p>
            <a:endParaRPr lang="en-US"/>
          </a:p>
        </p:txBody>
      </p:sp>
      <p:sp>
        <p:nvSpPr>
          <p:cNvPr id="8" name="Slide Number">
            <a:extLst>
              <a:ext uri="{FF2B5EF4-FFF2-40B4-BE49-F238E27FC236}">
                <a16:creationId xmlns:a16="http://schemas.microsoft.com/office/drawing/2014/main" id="{FE28AB83-26B6-464D-000B-077BBC188616}"/>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058162220"/>
      </p:ext>
    </p:extLst>
  </p:cSld>
  <p:clrMapOvr>
    <a:masterClrMapping/>
  </p:clrMapOvr>
  <p:transition spd="med"/>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Boxes, 4 stacked wide, pictograms">
    <p:bg>
      <p:bgPr>
        <a:solidFill>
          <a:schemeClr val="bg1"/>
        </a:solidFill>
        <a:effectLst/>
      </p:bgPr>
    </p:bg>
    <p:spTree>
      <p:nvGrpSpPr>
        <p:cNvPr id="1" name=""/>
        <p:cNvGrpSpPr/>
        <p:nvPr/>
      </p:nvGrpSpPr>
      <p:grpSpPr>
        <a:xfrm>
          <a:off x="0" y="0"/>
          <a:ext cx="0" cy="0"/>
          <a:chOff x="0" y="0"/>
          <a:chExt cx="0" cy="0"/>
        </a:xfrm>
      </p:grpSpPr>
      <p:sp>
        <p:nvSpPr>
          <p:cNvPr id="13" name="Picture Placeholder 12" descr="Place pictogram here">
            <a:extLst>
              <a:ext uri="{FF2B5EF4-FFF2-40B4-BE49-F238E27FC236}">
                <a16:creationId xmlns:a16="http://schemas.microsoft.com/office/drawing/2014/main" id="{30AB5158-BCB8-39EE-DA85-F2CD01699FBB}"/>
              </a:ext>
            </a:extLst>
          </p:cNvPr>
          <p:cNvSpPr>
            <a:spLocks noGrp="1"/>
          </p:cNvSpPr>
          <p:nvPr>
            <p:ph type="pic" sz="quarter" idx="15" hasCustomPrompt="1"/>
          </p:nvPr>
        </p:nvSpPr>
        <p:spPr>
          <a:xfrm>
            <a:off x="576072" y="576072"/>
            <a:ext cx="1216152" cy="1216152"/>
          </a:xfrm>
        </p:spPr>
        <p:txBody>
          <a:bodyPr anchor="ctr"/>
          <a:lstStyle>
            <a:lvl1pPr algn="ctr">
              <a:defRPr sz="1600"/>
            </a:lvl1pPr>
          </a:lstStyle>
          <a:p>
            <a:r>
              <a:rPr lang="en-US"/>
              <a:t>Pictogram</a:t>
            </a:r>
          </a:p>
        </p:txBody>
      </p:sp>
      <p:sp>
        <p:nvSpPr>
          <p:cNvPr id="5" name="Text Placeholder 4">
            <a:extLst>
              <a:ext uri="{FF2B5EF4-FFF2-40B4-BE49-F238E27FC236}">
                <a16:creationId xmlns:a16="http://schemas.microsoft.com/office/drawing/2014/main" id="{931099CB-CB87-D5D5-506D-4B49C08161D3}"/>
              </a:ext>
            </a:extLst>
          </p:cNvPr>
          <p:cNvSpPr>
            <a:spLocks noGrp="1"/>
          </p:cNvSpPr>
          <p:nvPr>
            <p:ph type="body" sz="quarter" idx="11"/>
          </p:nvPr>
        </p:nvSpPr>
        <p:spPr>
          <a:xfrm>
            <a:off x="576072" y="2478024"/>
            <a:ext cx="6670675" cy="3048000"/>
          </a:xfrm>
        </p:spPr>
        <p:txBody>
          <a:bodyPr/>
          <a:lstStyle>
            <a:lvl1pPr>
              <a:lnSpc>
                <a:spcPct val="100000"/>
              </a:lnSpc>
              <a:spcBef>
                <a:spcPts val="0"/>
              </a:spcBef>
              <a:defRPr sz="4400">
                <a:solidFill>
                  <a:schemeClr val="tx1"/>
                </a:solidFill>
              </a:defRPr>
            </a:lvl1pPr>
            <a:lvl2pPr marL="402336" indent="-402336">
              <a:lnSpc>
                <a:spcPct val="100000"/>
              </a:lnSpc>
              <a:spcBef>
                <a:spcPts val="0"/>
              </a:spcBef>
              <a:defRPr sz="4400">
                <a:solidFill>
                  <a:schemeClr val="tx1"/>
                </a:solidFill>
              </a:defRPr>
            </a:lvl2pPr>
            <a:lvl3pPr marL="804672" indent="-402336">
              <a:lnSpc>
                <a:spcPct val="100000"/>
              </a:lnSpc>
              <a:spcBef>
                <a:spcPts val="0"/>
              </a:spcBef>
              <a:defRPr sz="4400">
                <a:solidFill>
                  <a:schemeClr val="tx1"/>
                </a:solidFill>
              </a:defRPr>
            </a:lvl3pPr>
            <a:lvl4pPr marL="1115568" indent="-402336">
              <a:lnSpc>
                <a:spcPct val="100000"/>
              </a:lnSpc>
              <a:spcBef>
                <a:spcPts val="0"/>
              </a:spcBef>
              <a:defRPr sz="4400">
                <a:solidFill>
                  <a:schemeClr val="tx1"/>
                </a:solidFill>
              </a:defRPr>
            </a:lvl4pPr>
            <a:lvl5pPr>
              <a:lnSpc>
                <a:spcPct val="100000"/>
              </a:lnSpc>
              <a:spcBef>
                <a:spcPts val="0"/>
              </a:spcBef>
              <a:defRPr sz="4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4" name="Straight Connector 13" descr="Vertical column divider ">
            <a:extLst>
              <a:ext uri="{FF2B5EF4-FFF2-40B4-BE49-F238E27FC236}">
                <a16:creationId xmlns:a16="http://schemas.microsoft.com/office/drawing/2014/main" id="{00A530A6-2F26-DA70-D0D9-6DD90453CEC1}"/>
              </a:ext>
            </a:extLst>
          </p:cNvPr>
          <p:cNvCxnSpPr/>
          <p:nvPr userDrawn="1"/>
        </p:nvCxnSpPr>
        <p:spPr bwMode="auto">
          <a:xfrm>
            <a:off x="12192000" y="569913"/>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5" name="Picture Placeholder 14" descr="Place pictogram here">
            <a:extLst>
              <a:ext uri="{FF2B5EF4-FFF2-40B4-BE49-F238E27FC236}">
                <a16:creationId xmlns:a16="http://schemas.microsoft.com/office/drawing/2014/main" id="{3C3730E5-61EB-7405-CC85-AB04242CDBC4}"/>
              </a:ext>
            </a:extLst>
          </p:cNvPr>
          <p:cNvSpPr>
            <a:spLocks noGrp="1"/>
          </p:cNvSpPr>
          <p:nvPr>
            <p:ph type="pic" sz="quarter" idx="16" hasCustomPrompt="1"/>
          </p:nvPr>
        </p:nvSpPr>
        <p:spPr>
          <a:xfrm>
            <a:off x="12763500" y="576072"/>
            <a:ext cx="1216152" cy="1216152"/>
          </a:xfrm>
        </p:spPr>
        <p:txBody>
          <a:bodyPr anchor="ctr"/>
          <a:lstStyle>
            <a:lvl1pPr algn="ctr">
              <a:defRPr sz="1600"/>
            </a:lvl1pPr>
          </a:lstStyle>
          <a:p>
            <a:r>
              <a:rPr lang="en-US"/>
              <a:t>Pictogram</a:t>
            </a:r>
          </a:p>
        </p:txBody>
      </p:sp>
      <p:sp>
        <p:nvSpPr>
          <p:cNvPr id="7" name="Text Placeholder 6">
            <a:extLst>
              <a:ext uri="{FF2B5EF4-FFF2-40B4-BE49-F238E27FC236}">
                <a16:creationId xmlns:a16="http://schemas.microsoft.com/office/drawing/2014/main" id="{FC1DA3C4-E728-0E45-C91D-8EDF4B495FFC}"/>
              </a:ext>
            </a:extLst>
          </p:cNvPr>
          <p:cNvSpPr>
            <a:spLocks noGrp="1"/>
          </p:cNvSpPr>
          <p:nvPr>
            <p:ph type="body" sz="quarter" idx="12"/>
          </p:nvPr>
        </p:nvSpPr>
        <p:spPr>
          <a:xfrm>
            <a:off x="12763500" y="2476500"/>
            <a:ext cx="6667500" cy="3048000"/>
          </a:xfrm>
        </p:spPr>
        <p:txBody>
          <a:bodyPr/>
          <a:lstStyle>
            <a:lvl1pPr>
              <a:lnSpc>
                <a:spcPct val="100000"/>
              </a:lnSpc>
              <a:spcBef>
                <a:spcPts val="0"/>
              </a:spcBef>
              <a:defRPr sz="4400">
                <a:solidFill>
                  <a:schemeClr val="tx1"/>
                </a:solidFill>
              </a:defRPr>
            </a:lvl1pPr>
            <a:lvl2pPr marL="402336" indent="-402336">
              <a:lnSpc>
                <a:spcPct val="100000"/>
              </a:lnSpc>
              <a:spcBef>
                <a:spcPts val="0"/>
              </a:spcBef>
              <a:defRPr sz="4400">
                <a:solidFill>
                  <a:schemeClr val="tx1"/>
                </a:solidFill>
              </a:defRPr>
            </a:lvl2pPr>
            <a:lvl3pPr marL="804672" indent="-402336">
              <a:lnSpc>
                <a:spcPct val="100000"/>
              </a:lnSpc>
              <a:spcBef>
                <a:spcPts val="0"/>
              </a:spcBef>
              <a:defRPr sz="4400">
                <a:solidFill>
                  <a:schemeClr val="tx1"/>
                </a:solidFill>
              </a:defRPr>
            </a:lvl3pPr>
            <a:lvl4pPr marL="1115568" indent="-402336">
              <a:lnSpc>
                <a:spcPct val="100000"/>
              </a:lnSpc>
              <a:spcBef>
                <a:spcPts val="0"/>
              </a:spcBef>
              <a:defRPr sz="4400">
                <a:solidFill>
                  <a:schemeClr val="tx1"/>
                </a:solidFill>
              </a:defRPr>
            </a:lvl4pPr>
            <a:lvl5pPr>
              <a:lnSpc>
                <a:spcPct val="100000"/>
              </a:lnSpc>
              <a:spcBef>
                <a:spcPts val="0"/>
              </a:spcBef>
              <a:defRPr sz="4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6" name="Straight Connector 15" descr="Horizontal row divider">
            <a:extLst>
              <a:ext uri="{FF2B5EF4-FFF2-40B4-BE49-F238E27FC236}">
                <a16:creationId xmlns:a16="http://schemas.microsoft.com/office/drawing/2014/main" id="{9C5483A0-0E31-72CE-21C3-6248FAEBC09A}"/>
              </a:ext>
            </a:extLst>
          </p:cNvPr>
          <p:cNvCxnSpPr/>
          <p:nvPr userDrawn="1"/>
        </p:nvCxnSpPr>
        <p:spPr bwMode="auto">
          <a:xfrm>
            <a:off x="568325" y="6096000"/>
            <a:ext cx="23244175"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7" name="Picture Placeholder 16" descr="Place pictogram here">
            <a:extLst>
              <a:ext uri="{FF2B5EF4-FFF2-40B4-BE49-F238E27FC236}">
                <a16:creationId xmlns:a16="http://schemas.microsoft.com/office/drawing/2014/main" id="{62C94928-6A9B-2EA7-301C-71E5F2547C8A}"/>
              </a:ext>
            </a:extLst>
          </p:cNvPr>
          <p:cNvSpPr>
            <a:spLocks noGrp="1"/>
          </p:cNvSpPr>
          <p:nvPr>
            <p:ph type="pic" sz="quarter" idx="17" hasCustomPrompt="1"/>
          </p:nvPr>
        </p:nvSpPr>
        <p:spPr>
          <a:xfrm>
            <a:off x="576072" y="6473951"/>
            <a:ext cx="1216152" cy="1216152"/>
          </a:xfrm>
        </p:spPr>
        <p:txBody>
          <a:bodyPr anchor="ctr"/>
          <a:lstStyle>
            <a:lvl1pPr algn="ctr">
              <a:defRPr sz="1600"/>
            </a:lvl1pPr>
          </a:lstStyle>
          <a:p>
            <a:r>
              <a:rPr lang="en-US"/>
              <a:t>Pictogram</a:t>
            </a:r>
          </a:p>
        </p:txBody>
      </p:sp>
      <p:sp>
        <p:nvSpPr>
          <p:cNvPr id="9" name="Text Placeholder 8">
            <a:extLst>
              <a:ext uri="{FF2B5EF4-FFF2-40B4-BE49-F238E27FC236}">
                <a16:creationId xmlns:a16="http://schemas.microsoft.com/office/drawing/2014/main" id="{B0565063-698E-31B0-B619-B99A9A0B3DB6}"/>
              </a:ext>
            </a:extLst>
          </p:cNvPr>
          <p:cNvSpPr>
            <a:spLocks noGrp="1"/>
          </p:cNvSpPr>
          <p:nvPr>
            <p:ph type="body" sz="quarter" idx="13"/>
          </p:nvPr>
        </p:nvSpPr>
        <p:spPr>
          <a:xfrm>
            <a:off x="576072" y="8385048"/>
            <a:ext cx="6670676" cy="3048000"/>
          </a:xfrm>
        </p:spPr>
        <p:txBody>
          <a:bodyPr/>
          <a:lstStyle>
            <a:lvl1pPr>
              <a:lnSpc>
                <a:spcPct val="100000"/>
              </a:lnSpc>
              <a:spcBef>
                <a:spcPts val="0"/>
              </a:spcBef>
              <a:defRPr sz="4400">
                <a:solidFill>
                  <a:schemeClr val="tx1"/>
                </a:solidFill>
              </a:defRPr>
            </a:lvl1pPr>
            <a:lvl2pPr marL="402336" indent="-402336">
              <a:lnSpc>
                <a:spcPct val="100000"/>
              </a:lnSpc>
              <a:spcBef>
                <a:spcPts val="0"/>
              </a:spcBef>
              <a:defRPr sz="4400">
                <a:solidFill>
                  <a:schemeClr val="tx1"/>
                </a:solidFill>
              </a:defRPr>
            </a:lvl2pPr>
            <a:lvl3pPr marL="804672" indent="-402336">
              <a:lnSpc>
                <a:spcPct val="100000"/>
              </a:lnSpc>
              <a:spcBef>
                <a:spcPts val="0"/>
              </a:spcBef>
              <a:defRPr sz="4400">
                <a:solidFill>
                  <a:schemeClr val="tx1"/>
                </a:solidFill>
              </a:defRPr>
            </a:lvl3pPr>
            <a:lvl4pPr marL="1115568" indent="-402336">
              <a:lnSpc>
                <a:spcPct val="100000"/>
              </a:lnSpc>
              <a:spcBef>
                <a:spcPts val="0"/>
              </a:spcBef>
              <a:defRPr sz="4400">
                <a:solidFill>
                  <a:schemeClr val="tx1"/>
                </a:solidFill>
              </a:defRPr>
            </a:lvl4pPr>
            <a:lvl5pPr>
              <a:lnSpc>
                <a:spcPct val="100000"/>
              </a:lnSpc>
              <a:spcBef>
                <a:spcPts val="0"/>
              </a:spcBef>
              <a:defRPr sz="4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9" name="Picture Placeholder 18" descr="Place pictogram here">
            <a:extLst>
              <a:ext uri="{FF2B5EF4-FFF2-40B4-BE49-F238E27FC236}">
                <a16:creationId xmlns:a16="http://schemas.microsoft.com/office/drawing/2014/main" id="{2E840026-2FAF-826F-DCFD-3FF0082B0823}"/>
              </a:ext>
            </a:extLst>
          </p:cNvPr>
          <p:cNvSpPr>
            <a:spLocks noGrp="1"/>
          </p:cNvSpPr>
          <p:nvPr>
            <p:ph type="pic" sz="quarter" idx="18" hasCustomPrompt="1"/>
          </p:nvPr>
        </p:nvSpPr>
        <p:spPr>
          <a:xfrm>
            <a:off x="12763500" y="6477000"/>
            <a:ext cx="1216152" cy="1216152"/>
          </a:xfrm>
        </p:spPr>
        <p:txBody>
          <a:bodyPr anchor="ctr"/>
          <a:lstStyle>
            <a:lvl1pPr algn="ctr">
              <a:defRPr sz="1600"/>
            </a:lvl1pPr>
          </a:lstStyle>
          <a:p>
            <a:r>
              <a:rPr lang="en-US"/>
              <a:t>Pictogram</a:t>
            </a:r>
          </a:p>
        </p:txBody>
      </p:sp>
      <p:sp>
        <p:nvSpPr>
          <p:cNvPr id="11" name="Text Placeholder 10">
            <a:extLst>
              <a:ext uri="{FF2B5EF4-FFF2-40B4-BE49-F238E27FC236}">
                <a16:creationId xmlns:a16="http://schemas.microsoft.com/office/drawing/2014/main" id="{B4E44FFD-1EB7-1873-F6D1-67DE839EF09E}"/>
              </a:ext>
            </a:extLst>
          </p:cNvPr>
          <p:cNvSpPr>
            <a:spLocks noGrp="1"/>
          </p:cNvSpPr>
          <p:nvPr>
            <p:ph type="body" sz="quarter" idx="14"/>
          </p:nvPr>
        </p:nvSpPr>
        <p:spPr>
          <a:xfrm>
            <a:off x="12763501" y="8382000"/>
            <a:ext cx="6667500" cy="3048000"/>
          </a:xfrm>
        </p:spPr>
        <p:txBody>
          <a:bodyPr/>
          <a:lstStyle>
            <a:lvl1pPr>
              <a:lnSpc>
                <a:spcPct val="100000"/>
              </a:lnSpc>
              <a:spcBef>
                <a:spcPts val="0"/>
              </a:spcBef>
              <a:defRPr sz="4400">
                <a:solidFill>
                  <a:schemeClr val="tx1"/>
                </a:solidFill>
              </a:defRPr>
            </a:lvl1pPr>
            <a:lvl2pPr marL="402336" indent="-402336">
              <a:lnSpc>
                <a:spcPct val="100000"/>
              </a:lnSpc>
              <a:spcBef>
                <a:spcPts val="0"/>
              </a:spcBef>
              <a:defRPr sz="4400">
                <a:solidFill>
                  <a:schemeClr val="tx1"/>
                </a:solidFill>
              </a:defRPr>
            </a:lvl2pPr>
            <a:lvl3pPr marL="804672" indent="-402336">
              <a:lnSpc>
                <a:spcPct val="100000"/>
              </a:lnSpc>
              <a:spcBef>
                <a:spcPts val="0"/>
              </a:spcBef>
              <a:defRPr sz="4400">
                <a:solidFill>
                  <a:schemeClr val="tx1"/>
                </a:solidFill>
              </a:defRPr>
            </a:lvl3pPr>
            <a:lvl4pPr marL="1115568" indent="-402336">
              <a:lnSpc>
                <a:spcPct val="100000"/>
              </a:lnSpc>
              <a:spcBef>
                <a:spcPts val="0"/>
              </a:spcBef>
              <a:defRPr sz="4400">
                <a:solidFill>
                  <a:schemeClr val="tx1"/>
                </a:solidFill>
              </a:defRPr>
            </a:lvl4pPr>
            <a:lvl5pPr>
              <a:lnSpc>
                <a:spcPct val="100000"/>
              </a:lnSpc>
              <a:spcBef>
                <a:spcPts val="0"/>
              </a:spcBef>
              <a:defRPr sz="4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Footer Placeholder 1">
            <a:extLst>
              <a:ext uri="{FF2B5EF4-FFF2-40B4-BE49-F238E27FC236}">
                <a16:creationId xmlns:a16="http://schemas.microsoft.com/office/drawing/2014/main" id="{007BB90E-D2B7-D6BA-E8F5-B16C3F57F6F9}"/>
              </a:ext>
            </a:extLst>
          </p:cNvPr>
          <p:cNvSpPr>
            <a:spLocks noGrp="1"/>
          </p:cNvSpPr>
          <p:nvPr>
            <p:ph type="ftr" sz="quarter" idx="19"/>
          </p:nvPr>
        </p:nvSpPr>
        <p:spPr/>
        <p:txBody>
          <a:bodyPr/>
          <a:lstStyle/>
          <a:p>
            <a:endParaRPr lang="en-US"/>
          </a:p>
        </p:txBody>
      </p:sp>
      <p:sp>
        <p:nvSpPr>
          <p:cNvPr id="4" name="Slide Number">
            <a:extLst>
              <a:ext uri="{FF2B5EF4-FFF2-40B4-BE49-F238E27FC236}">
                <a16:creationId xmlns:a16="http://schemas.microsoft.com/office/drawing/2014/main" id="{FDDCE3A8-54F6-70FC-38D0-2AF2D8AB71EE}"/>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337798458"/>
      </p:ext>
    </p:extLst>
  </p:cSld>
  <p:clrMapOvr>
    <a:masterClrMapping/>
  </p:clrMapOvr>
  <p:transition spd="med"/>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Boxes, 4 stacked, small title">
    <p:bg>
      <p:bgPr>
        <a:solidFill>
          <a:schemeClr val="bg1"/>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29EF9E2-1551-8357-22BD-8C43EF5EBE34}"/>
              </a:ext>
            </a:extLst>
          </p:cNvPr>
          <p:cNvSpPr>
            <a:spLocks noGrp="1"/>
          </p:cNvSpPr>
          <p:nvPr>
            <p:ph type="body" sz="quarter" idx="21"/>
          </p:nvPr>
        </p:nvSpPr>
        <p:spPr>
          <a:xfrm>
            <a:off x="576072" y="576072"/>
            <a:ext cx="4956175" cy="1141412"/>
          </a:xfrm>
        </p:spPr>
        <p:txBody>
          <a:bodyPr/>
          <a:lstStyle>
            <a:lvl1pPr>
              <a:defRPr sz="2800">
                <a:solidFill>
                  <a:schemeClr val="tx2"/>
                </a:solidFill>
              </a:defRPr>
            </a:lvl1pPr>
          </a:lstStyle>
          <a:p>
            <a:pPr lvl="0"/>
            <a:r>
              <a:rPr lang="en-US"/>
              <a:t>Click to edit Master text styles</a:t>
            </a:r>
          </a:p>
        </p:txBody>
      </p:sp>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6072" y="1682496"/>
            <a:ext cx="5715000" cy="2276856"/>
          </a:xfrm>
        </p:spPr>
        <p:txBody>
          <a:bodyPr/>
          <a:lstStyle>
            <a:lvl1pPr>
              <a:lnSpc>
                <a:spcPct val="110000"/>
              </a:lnSpc>
              <a:defRPr sz="3600">
                <a:solidFill>
                  <a:schemeClr val="tx2"/>
                </a:solidFill>
              </a:defRPr>
            </a:lvl1pPr>
          </a:lstStyle>
          <a:p>
            <a:r>
              <a:rPr lang="en-US"/>
              <a:t>Click to edit Master title style</a:t>
            </a:r>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12765024" y="576072"/>
            <a:ext cx="4953000" cy="5145087"/>
          </a:xfrm>
        </p:spPr>
        <p:txBody>
          <a:bodyPr/>
          <a:lstStyle>
            <a:lvl1pPr>
              <a:lnSpc>
                <a:spcPct val="110000"/>
              </a:lnSpc>
              <a:spcBef>
                <a:spcPts val="0"/>
              </a:spcBef>
              <a:defRPr sz="2800" b="0" i="0">
                <a:solidFill>
                  <a:schemeClr val="tx1"/>
                </a:solidFill>
                <a:latin typeface="IBM Plex Sans Light" panose="020B0403050203000203" pitchFamily="34" charset="0"/>
              </a:defRPr>
            </a:lvl1pPr>
            <a:lvl2pPr marL="256032" indent="-256032">
              <a:lnSpc>
                <a:spcPct val="110000"/>
              </a:lnSpc>
              <a:spcBef>
                <a:spcPts val="0"/>
              </a:spcBef>
              <a:defRPr sz="2800" b="0" i="0">
                <a:solidFill>
                  <a:schemeClr val="tx1"/>
                </a:solidFill>
                <a:latin typeface="IBM Plex Sans Light" panose="020B0403050203000203" pitchFamily="34" charset="0"/>
              </a:defRPr>
            </a:lvl2pPr>
            <a:lvl3pPr marL="512064" indent="-256032">
              <a:lnSpc>
                <a:spcPct val="110000"/>
              </a:lnSpc>
              <a:spcBef>
                <a:spcPts val="0"/>
              </a:spcBef>
              <a:defRPr sz="2800" b="0" i="0">
                <a:solidFill>
                  <a:schemeClr val="tx1"/>
                </a:solidFill>
                <a:latin typeface="IBM Plex Sans Light" panose="020B0403050203000203" pitchFamily="34" charset="0"/>
              </a:defRPr>
            </a:lvl3pPr>
            <a:lvl4pPr marL="768096" indent="-256032">
              <a:lnSpc>
                <a:spcPct val="110000"/>
              </a:lnSpc>
              <a:spcBef>
                <a:spcPts val="0"/>
              </a:spcBef>
              <a:defRPr sz="2800" b="0" i="0">
                <a:solidFill>
                  <a:schemeClr val="tx1"/>
                </a:solidFill>
                <a:latin typeface="IBM Plex Sans Light" panose="020B0403050203000203" pitchFamily="34" charset="0"/>
              </a:defRPr>
            </a:lvl4pPr>
            <a:lvl5pPr>
              <a:lnSpc>
                <a:spcPct val="110000"/>
              </a:lnSpc>
              <a:spcBef>
                <a:spcPts val="0"/>
              </a:spcBef>
              <a:defRPr sz="28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18859500" y="576072"/>
            <a:ext cx="4959350" cy="5145087"/>
          </a:xfrm>
        </p:spPr>
        <p:txBody>
          <a:bodyPr/>
          <a:lstStyle>
            <a:lvl1pPr>
              <a:lnSpc>
                <a:spcPct val="110000"/>
              </a:lnSpc>
              <a:spcBef>
                <a:spcPts val="0"/>
              </a:spcBef>
              <a:defRPr sz="2800" b="0" i="0">
                <a:solidFill>
                  <a:schemeClr val="tx1"/>
                </a:solidFill>
                <a:latin typeface="IBM Plex Sans Light" panose="020B0403050203000203" pitchFamily="34" charset="0"/>
              </a:defRPr>
            </a:lvl1pPr>
            <a:lvl2pPr marL="256032" indent="-256032">
              <a:lnSpc>
                <a:spcPct val="110000"/>
              </a:lnSpc>
              <a:spcBef>
                <a:spcPts val="0"/>
              </a:spcBef>
              <a:defRPr sz="2800" b="0" i="0">
                <a:solidFill>
                  <a:schemeClr val="tx1"/>
                </a:solidFill>
                <a:latin typeface="IBM Plex Sans Light" panose="020B0403050203000203" pitchFamily="34" charset="0"/>
              </a:defRPr>
            </a:lvl2pPr>
            <a:lvl3pPr marL="512064" indent="-256032">
              <a:lnSpc>
                <a:spcPct val="110000"/>
              </a:lnSpc>
              <a:spcBef>
                <a:spcPts val="0"/>
              </a:spcBef>
              <a:defRPr sz="2800" b="0" i="0">
                <a:solidFill>
                  <a:schemeClr val="tx1"/>
                </a:solidFill>
                <a:latin typeface="IBM Plex Sans Light" panose="020B0403050203000203" pitchFamily="34" charset="0"/>
              </a:defRPr>
            </a:lvl3pPr>
            <a:lvl4pPr marL="768096" indent="-256032">
              <a:lnSpc>
                <a:spcPct val="110000"/>
              </a:lnSpc>
              <a:spcBef>
                <a:spcPts val="0"/>
              </a:spcBef>
              <a:defRPr sz="2800" b="0" i="0">
                <a:solidFill>
                  <a:schemeClr val="tx1"/>
                </a:solidFill>
                <a:latin typeface="IBM Plex Sans Light" panose="020B0403050203000203" pitchFamily="34" charset="0"/>
              </a:defRPr>
            </a:lvl4pPr>
            <a:lvl5pPr>
              <a:lnSpc>
                <a:spcPct val="110000"/>
              </a:lnSpc>
              <a:spcBef>
                <a:spcPts val="0"/>
              </a:spcBef>
              <a:defRPr sz="28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12763500" y="6667500"/>
            <a:ext cx="4953000" cy="4953000"/>
          </a:xfrm>
        </p:spPr>
        <p:txBody>
          <a:bodyPr/>
          <a:lstStyle>
            <a:lvl1pPr>
              <a:lnSpc>
                <a:spcPct val="110000"/>
              </a:lnSpc>
              <a:spcBef>
                <a:spcPts val="0"/>
              </a:spcBef>
              <a:defRPr sz="2800" b="0" i="0">
                <a:solidFill>
                  <a:schemeClr val="tx1"/>
                </a:solidFill>
                <a:latin typeface="IBM Plex Sans Light" panose="020B0403050203000203" pitchFamily="34" charset="0"/>
              </a:defRPr>
            </a:lvl1pPr>
            <a:lvl2pPr marL="256032" indent="-256032">
              <a:lnSpc>
                <a:spcPct val="110000"/>
              </a:lnSpc>
              <a:spcBef>
                <a:spcPts val="0"/>
              </a:spcBef>
              <a:defRPr sz="2800" b="0" i="0">
                <a:solidFill>
                  <a:schemeClr val="tx1"/>
                </a:solidFill>
                <a:latin typeface="IBM Plex Sans Light" panose="020B0403050203000203" pitchFamily="34" charset="0"/>
              </a:defRPr>
            </a:lvl2pPr>
            <a:lvl3pPr marL="512064" indent="-256032">
              <a:lnSpc>
                <a:spcPct val="110000"/>
              </a:lnSpc>
              <a:spcBef>
                <a:spcPts val="0"/>
              </a:spcBef>
              <a:defRPr sz="2800" b="0" i="0">
                <a:solidFill>
                  <a:schemeClr val="tx1"/>
                </a:solidFill>
                <a:latin typeface="IBM Plex Sans Light" panose="020B0403050203000203" pitchFamily="34" charset="0"/>
              </a:defRPr>
            </a:lvl3pPr>
            <a:lvl4pPr marL="768096" indent="-256032">
              <a:lnSpc>
                <a:spcPct val="110000"/>
              </a:lnSpc>
              <a:spcBef>
                <a:spcPts val="0"/>
              </a:spcBef>
              <a:defRPr sz="2800" b="0" i="0">
                <a:solidFill>
                  <a:schemeClr val="tx1"/>
                </a:solidFill>
                <a:latin typeface="IBM Plex Sans Light" panose="020B0403050203000203" pitchFamily="34" charset="0"/>
              </a:defRPr>
            </a:lvl4pPr>
            <a:lvl5pPr>
              <a:lnSpc>
                <a:spcPct val="110000"/>
              </a:lnSpc>
              <a:spcBef>
                <a:spcPts val="0"/>
              </a:spcBef>
              <a:defRPr sz="28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18859500" y="6667500"/>
            <a:ext cx="4953000" cy="4953000"/>
          </a:xfrm>
        </p:spPr>
        <p:txBody>
          <a:bodyPr/>
          <a:lstStyle>
            <a:lvl1pPr>
              <a:lnSpc>
                <a:spcPct val="110000"/>
              </a:lnSpc>
              <a:spcBef>
                <a:spcPts val="0"/>
              </a:spcBef>
              <a:defRPr sz="2800" b="0" i="0">
                <a:solidFill>
                  <a:schemeClr val="tx1"/>
                </a:solidFill>
                <a:latin typeface="IBM Plex Sans Light" panose="020B0403050203000203" pitchFamily="34" charset="0"/>
              </a:defRPr>
            </a:lvl1pPr>
            <a:lvl2pPr marL="256032" indent="-256032">
              <a:lnSpc>
                <a:spcPct val="110000"/>
              </a:lnSpc>
              <a:spcBef>
                <a:spcPts val="0"/>
              </a:spcBef>
              <a:defRPr sz="2800" b="0" i="0">
                <a:solidFill>
                  <a:schemeClr val="tx1"/>
                </a:solidFill>
                <a:latin typeface="IBM Plex Sans Light" panose="020B0403050203000203" pitchFamily="34" charset="0"/>
              </a:defRPr>
            </a:lvl2pPr>
            <a:lvl3pPr marL="512064" indent="-256032">
              <a:lnSpc>
                <a:spcPct val="110000"/>
              </a:lnSpc>
              <a:spcBef>
                <a:spcPts val="0"/>
              </a:spcBef>
              <a:defRPr sz="2800" b="0" i="0">
                <a:solidFill>
                  <a:schemeClr val="tx1"/>
                </a:solidFill>
                <a:latin typeface="IBM Plex Sans Light" panose="020B0403050203000203" pitchFamily="34" charset="0"/>
              </a:defRPr>
            </a:lvl3pPr>
            <a:lvl4pPr marL="768096" indent="-256032">
              <a:lnSpc>
                <a:spcPct val="110000"/>
              </a:lnSpc>
              <a:spcBef>
                <a:spcPts val="0"/>
              </a:spcBef>
              <a:defRPr sz="2800" b="0" i="0">
                <a:solidFill>
                  <a:schemeClr val="tx1"/>
                </a:solidFill>
                <a:latin typeface="IBM Plex Sans Light" panose="020B0403050203000203" pitchFamily="34" charset="0"/>
              </a:defRPr>
            </a:lvl4pPr>
            <a:lvl5pPr>
              <a:lnSpc>
                <a:spcPct val="110000"/>
              </a:lnSpc>
              <a:spcBef>
                <a:spcPts val="0"/>
              </a:spcBef>
              <a:defRPr sz="28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CAD46B95-CF19-9C3F-1691-68ABF62095BE}"/>
              </a:ext>
            </a:extLst>
          </p:cNvPr>
          <p:cNvSpPr>
            <a:spLocks noGrp="1"/>
          </p:cNvSpPr>
          <p:nvPr>
            <p:ph type="ftr" sz="quarter" idx="20"/>
          </p:nvPr>
        </p:nvSpPr>
        <p:spPr/>
        <p:txBody>
          <a:bodyPr/>
          <a:lstStyle/>
          <a:p>
            <a:endParaRPr lang="en-US"/>
          </a:p>
        </p:txBody>
      </p:sp>
      <p:sp>
        <p:nvSpPr>
          <p:cNvPr id="6" name="Slide Number">
            <a:extLst>
              <a:ext uri="{FF2B5EF4-FFF2-40B4-BE49-F238E27FC236}">
                <a16:creationId xmlns:a16="http://schemas.microsoft.com/office/drawing/2014/main" id="{6CE92126-B67C-8301-95D0-A821B804399E}"/>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589962802"/>
      </p:ext>
    </p:extLst>
  </p:cSld>
  <p:clrMapOvr>
    <a:masterClrMapping/>
  </p:clrMapOvr>
  <p:transition spd="med"/>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Boxes, 4 stacked, large title">
    <p:bg>
      <p:bgPr>
        <a:solidFill>
          <a:schemeClr val="bg1"/>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29EF9E2-1551-8357-22BD-8C43EF5EBE34}"/>
              </a:ext>
            </a:extLst>
          </p:cNvPr>
          <p:cNvSpPr>
            <a:spLocks noGrp="1"/>
          </p:cNvSpPr>
          <p:nvPr>
            <p:ph type="body" sz="quarter" idx="21"/>
          </p:nvPr>
        </p:nvSpPr>
        <p:spPr>
          <a:xfrm>
            <a:off x="576072" y="576072"/>
            <a:ext cx="4956175" cy="448056"/>
          </a:xfrm>
        </p:spPr>
        <p:txBody>
          <a:bodyPr/>
          <a:lstStyle>
            <a:lvl1pPr>
              <a:defRPr sz="2800">
                <a:solidFill>
                  <a:schemeClr val="tx2"/>
                </a:solidFill>
              </a:defRPr>
            </a:lvl1pPr>
          </a:lstStyle>
          <a:p>
            <a:pPr lvl="0"/>
            <a:r>
              <a:rPr lang="en-US"/>
              <a:t>Click to edit Master text styles</a:t>
            </a:r>
          </a:p>
        </p:txBody>
      </p:sp>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6072" y="1527048"/>
            <a:ext cx="11044239" cy="2276856"/>
          </a:xfrm>
        </p:spPr>
        <p:txBody>
          <a:bodyPr rIns="457200"/>
          <a:lstStyle>
            <a:lvl1pPr>
              <a:lnSpc>
                <a:spcPct val="110000"/>
              </a:lnSpc>
              <a:defRPr sz="6400">
                <a:solidFill>
                  <a:schemeClr val="tx2"/>
                </a:solidFill>
              </a:defRPr>
            </a:lvl1pPr>
          </a:lstStyle>
          <a:p>
            <a:r>
              <a:rPr lang="en-US"/>
              <a:t>Click to edit Master title style</a:t>
            </a:r>
          </a:p>
        </p:txBody>
      </p: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12763500" y="569913"/>
            <a:ext cx="4953000" cy="5145087"/>
          </a:xfrm>
        </p:spPr>
        <p:txBody>
          <a:bodyPr/>
          <a:lstStyle>
            <a:lvl1pPr>
              <a:lnSpc>
                <a:spcPct val="110000"/>
              </a:lnSpc>
              <a:spcBef>
                <a:spcPts val="0"/>
              </a:spcBef>
              <a:defRPr sz="2800" b="0" i="0">
                <a:solidFill>
                  <a:schemeClr val="tx1"/>
                </a:solidFill>
                <a:latin typeface="IBM Plex Sans Light" panose="020B0403050203000203" pitchFamily="34" charset="0"/>
              </a:defRPr>
            </a:lvl1pPr>
            <a:lvl2pPr marL="256032" indent="-256032">
              <a:lnSpc>
                <a:spcPct val="110000"/>
              </a:lnSpc>
              <a:spcBef>
                <a:spcPts val="0"/>
              </a:spcBef>
              <a:defRPr sz="2800" b="0" i="0">
                <a:solidFill>
                  <a:schemeClr val="tx1"/>
                </a:solidFill>
                <a:latin typeface="IBM Plex Sans Light" panose="020B0403050203000203" pitchFamily="34" charset="0"/>
              </a:defRPr>
            </a:lvl2pPr>
            <a:lvl3pPr marL="512064" indent="-256032">
              <a:lnSpc>
                <a:spcPct val="110000"/>
              </a:lnSpc>
              <a:spcBef>
                <a:spcPts val="0"/>
              </a:spcBef>
              <a:defRPr sz="2800" b="0" i="0">
                <a:solidFill>
                  <a:schemeClr val="tx1"/>
                </a:solidFill>
                <a:latin typeface="IBM Plex Sans Light" panose="020B0403050203000203" pitchFamily="34" charset="0"/>
              </a:defRPr>
            </a:lvl3pPr>
            <a:lvl4pPr marL="768096" indent="-256032">
              <a:lnSpc>
                <a:spcPct val="110000"/>
              </a:lnSpc>
              <a:spcBef>
                <a:spcPts val="0"/>
              </a:spcBef>
              <a:defRPr sz="2800" b="0" i="0">
                <a:solidFill>
                  <a:schemeClr val="tx1"/>
                </a:solidFill>
                <a:latin typeface="IBM Plex Sans Light" panose="020B0403050203000203" pitchFamily="34" charset="0"/>
              </a:defRPr>
            </a:lvl4pPr>
            <a:lvl5pPr>
              <a:lnSpc>
                <a:spcPct val="110000"/>
              </a:lnSpc>
              <a:spcBef>
                <a:spcPts val="0"/>
              </a:spcBef>
              <a:defRPr sz="28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18859500" y="569913"/>
            <a:ext cx="4959350" cy="5145087"/>
          </a:xfrm>
        </p:spPr>
        <p:txBody>
          <a:bodyPr/>
          <a:lstStyle>
            <a:lvl1pPr>
              <a:lnSpc>
                <a:spcPct val="110000"/>
              </a:lnSpc>
              <a:spcBef>
                <a:spcPts val="0"/>
              </a:spcBef>
              <a:defRPr sz="2800" b="0" i="0">
                <a:solidFill>
                  <a:schemeClr val="tx1"/>
                </a:solidFill>
                <a:latin typeface="IBM Plex Sans Light" panose="020B0403050203000203" pitchFamily="34" charset="0"/>
              </a:defRPr>
            </a:lvl1pPr>
            <a:lvl2pPr marL="256032" indent="-256032">
              <a:lnSpc>
                <a:spcPct val="110000"/>
              </a:lnSpc>
              <a:spcBef>
                <a:spcPts val="0"/>
              </a:spcBef>
              <a:defRPr sz="2800" b="0" i="0">
                <a:solidFill>
                  <a:schemeClr val="tx1"/>
                </a:solidFill>
                <a:latin typeface="IBM Plex Sans Light" panose="020B0403050203000203" pitchFamily="34" charset="0"/>
              </a:defRPr>
            </a:lvl2pPr>
            <a:lvl3pPr marL="512064" indent="-256032">
              <a:lnSpc>
                <a:spcPct val="110000"/>
              </a:lnSpc>
              <a:spcBef>
                <a:spcPts val="0"/>
              </a:spcBef>
              <a:defRPr sz="2800" b="0" i="0">
                <a:solidFill>
                  <a:schemeClr val="tx1"/>
                </a:solidFill>
                <a:latin typeface="IBM Plex Sans Light" panose="020B0403050203000203" pitchFamily="34" charset="0"/>
              </a:defRPr>
            </a:lvl3pPr>
            <a:lvl4pPr marL="768096" indent="-256032">
              <a:lnSpc>
                <a:spcPct val="110000"/>
              </a:lnSpc>
              <a:spcBef>
                <a:spcPts val="0"/>
              </a:spcBef>
              <a:defRPr sz="2800" b="0" i="0">
                <a:solidFill>
                  <a:schemeClr val="tx1"/>
                </a:solidFill>
                <a:latin typeface="IBM Plex Sans Light" panose="020B0403050203000203" pitchFamily="34" charset="0"/>
              </a:defRPr>
            </a:lvl4pPr>
            <a:lvl5pPr>
              <a:lnSpc>
                <a:spcPct val="110000"/>
              </a:lnSpc>
              <a:spcBef>
                <a:spcPts val="0"/>
              </a:spcBef>
              <a:defRPr sz="28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12763500" y="6667500"/>
            <a:ext cx="4953000" cy="4953000"/>
          </a:xfrm>
        </p:spPr>
        <p:txBody>
          <a:bodyPr/>
          <a:lstStyle>
            <a:lvl1pPr>
              <a:lnSpc>
                <a:spcPct val="110000"/>
              </a:lnSpc>
              <a:spcBef>
                <a:spcPts val="0"/>
              </a:spcBef>
              <a:defRPr sz="2800" b="0" i="0">
                <a:solidFill>
                  <a:schemeClr val="tx1"/>
                </a:solidFill>
                <a:latin typeface="IBM Plex Sans Light" panose="020B0403050203000203" pitchFamily="34" charset="0"/>
              </a:defRPr>
            </a:lvl1pPr>
            <a:lvl2pPr marL="256032" indent="-256032">
              <a:lnSpc>
                <a:spcPct val="110000"/>
              </a:lnSpc>
              <a:spcBef>
                <a:spcPts val="0"/>
              </a:spcBef>
              <a:defRPr sz="2800" b="0" i="0">
                <a:solidFill>
                  <a:schemeClr val="tx1"/>
                </a:solidFill>
                <a:latin typeface="IBM Plex Sans Light" panose="020B0403050203000203" pitchFamily="34" charset="0"/>
              </a:defRPr>
            </a:lvl2pPr>
            <a:lvl3pPr marL="512064" indent="-256032">
              <a:lnSpc>
                <a:spcPct val="110000"/>
              </a:lnSpc>
              <a:spcBef>
                <a:spcPts val="0"/>
              </a:spcBef>
              <a:defRPr sz="2800" b="0" i="0">
                <a:solidFill>
                  <a:schemeClr val="tx1"/>
                </a:solidFill>
                <a:latin typeface="IBM Plex Sans Light" panose="020B0403050203000203" pitchFamily="34" charset="0"/>
              </a:defRPr>
            </a:lvl3pPr>
            <a:lvl4pPr marL="768096" indent="-256032">
              <a:lnSpc>
                <a:spcPct val="110000"/>
              </a:lnSpc>
              <a:spcBef>
                <a:spcPts val="0"/>
              </a:spcBef>
              <a:defRPr sz="2800" b="0" i="0">
                <a:solidFill>
                  <a:schemeClr val="tx1"/>
                </a:solidFill>
                <a:latin typeface="IBM Plex Sans Light" panose="020B0403050203000203" pitchFamily="34" charset="0"/>
              </a:defRPr>
            </a:lvl4pPr>
            <a:lvl5pPr>
              <a:lnSpc>
                <a:spcPct val="110000"/>
              </a:lnSpc>
              <a:spcBef>
                <a:spcPts val="0"/>
              </a:spcBef>
              <a:defRPr sz="28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18859500" y="6667500"/>
            <a:ext cx="4953000" cy="4953000"/>
          </a:xfrm>
        </p:spPr>
        <p:txBody>
          <a:bodyPr/>
          <a:lstStyle>
            <a:lvl1pPr>
              <a:lnSpc>
                <a:spcPct val="110000"/>
              </a:lnSpc>
              <a:spcBef>
                <a:spcPts val="0"/>
              </a:spcBef>
              <a:defRPr sz="2800" b="0" i="0">
                <a:solidFill>
                  <a:schemeClr val="tx1"/>
                </a:solidFill>
                <a:latin typeface="IBM Plex Sans Light" panose="020B0403050203000203" pitchFamily="34" charset="0"/>
              </a:defRPr>
            </a:lvl1pPr>
            <a:lvl2pPr marL="256032" indent="-256032">
              <a:lnSpc>
                <a:spcPct val="110000"/>
              </a:lnSpc>
              <a:spcBef>
                <a:spcPts val="0"/>
              </a:spcBef>
              <a:defRPr sz="2800" b="0" i="0">
                <a:solidFill>
                  <a:schemeClr val="tx1"/>
                </a:solidFill>
                <a:latin typeface="IBM Plex Sans Light" panose="020B0403050203000203" pitchFamily="34" charset="0"/>
              </a:defRPr>
            </a:lvl2pPr>
            <a:lvl3pPr marL="512064" indent="-256032">
              <a:lnSpc>
                <a:spcPct val="110000"/>
              </a:lnSpc>
              <a:spcBef>
                <a:spcPts val="0"/>
              </a:spcBef>
              <a:defRPr sz="2800" b="0" i="0">
                <a:solidFill>
                  <a:schemeClr val="tx1"/>
                </a:solidFill>
                <a:latin typeface="IBM Plex Sans Light" panose="020B0403050203000203" pitchFamily="34" charset="0"/>
              </a:defRPr>
            </a:lvl3pPr>
            <a:lvl4pPr marL="768096" indent="-256032">
              <a:lnSpc>
                <a:spcPct val="110000"/>
              </a:lnSpc>
              <a:spcBef>
                <a:spcPts val="0"/>
              </a:spcBef>
              <a:defRPr sz="2800" b="0" i="0">
                <a:solidFill>
                  <a:schemeClr val="tx1"/>
                </a:solidFill>
                <a:latin typeface="IBM Plex Sans Light" panose="020B0403050203000203" pitchFamily="34" charset="0"/>
              </a:defRPr>
            </a:lvl4pPr>
            <a:lvl5pPr>
              <a:lnSpc>
                <a:spcPct val="110000"/>
              </a:lnSpc>
              <a:spcBef>
                <a:spcPts val="0"/>
              </a:spcBef>
              <a:defRPr sz="28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CAD46B95-CF19-9C3F-1691-68ABF62095BE}"/>
              </a:ext>
            </a:extLst>
          </p:cNvPr>
          <p:cNvSpPr>
            <a:spLocks noGrp="1"/>
          </p:cNvSpPr>
          <p:nvPr>
            <p:ph type="ftr" sz="quarter" idx="20"/>
          </p:nvPr>
        </p:nvSpPr>
        <p:spPr/>
        <p:txBody>
          <a:bodyPr/>
          <a:lstStyle/>
          <a:p>
            <a:endParaRPr lang="en-US"/>
          </a:p>
        </p:txBody>
      </p:sp>
      <p:sp>
        <p:nvSpPr>
          <p:cNvPr id="6" name="Slide Number">
            <a:extLst>
              <a:ext uri="{FF2B5EF4-FFF2-40B4-BE49-F238E27FC236}">
                <a16:creationId xmlns:a16="http://schemas.microsoft.com/office/drawing/2014/main" id="{D8351E8F-C586-866F-37A3-340B3DD347B2}"/>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369053340"/>
      </p:ext>
    </p:extLst>
  </p:cSld>
  <p:clrMapOvr>
    <a:masterClrMapping/>
  </p:clrMapOvr>
  <p:transition spd="med"/>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Boxes, 4 horizontal,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576072" y="576072"/>
            <a:ext cx="4956175" cy="4573587"/>
          </a:xfrm>
        </p:spPr>
        <p:txBody>
          <a:bodyPr/>
          <a:lstStyle>
            <a:lvl1pPr>
              <a:lnSpc>
                <a:spcPct val="100000"/>
              </a:lnSpc>
              <a:defRPr sz="2800">
                <a:solidFill>
                  <a:schemeClr val="tx2"/>
                </a:solidFill>
              </a:defRPr>
            </a:lvl1pPr>
          </a:lstStyle>
          <a:p>
            <a:r>
              <a:rPr lang="en-US"/>
              <a:t>Click to edit Master title style</a:t>
            </a:r>
          </a:p>
        </p:txBody>
      </p:sp>
      <p:sp>
        <p:nvSpPr>
          <p:cNvPr id="11" name="Text Placeholder 10">
            <a:extLst>
              <a:ext uri="{FF2B5EF4-FFF2-40B4-BE49-F238E27FC236}">
                <a16:creationId xmlns:a16="http://schemas.microsoft.com/office/drawing/2014/main" id="{2A71C2BF-857E-B291-7D82-5920AF4A5278}"/>
              </a:ext>
            </a:extLst>
          </p:cNvPr>
          <p:cNvSpPr>
            <a:spLocks noGrp="1"/>
          </p:cNvSpPr>
          <p:nvPr>
            <p:ph type="body" sz="quarter" idx="11"/>
          </p:nvPr>
        </p:nvSpPr>
        <p:spPr>
          <a:xfrm>
            <a:off x="576072" y="6656832"/>
            <a:ext cx="4949825" cy="5344917"/>
          </a:xfrm>
        </p:spPr>
        <p:txBody>
          <a:bodyPr/>
          <a:lstStyle>
            <a:lvl1pPr>
              <a:spcBef>
                <a:spcPts val="0"/>
              </a:spcBef>
              <a:defRPr sz="2800">
                <a:solidFill>
                  <a:schemeClr val="tx1"/>
                </a:solidFill>
              </a:defRPr>
            </a:lvl1pPr>
            <a:lvl2pPr marL="256032" indent="-256032">
              <a:spcBef>
                <a:spcPts val="0"/>
              </a:spcBef>
              <a:defRPr sz="2800">
                <a:solidFill>
                  <a:schemeClr val="tx1"/>
                </a:solidFill>
              </a:defRPr>
            </a:lvl2pPr>
            <a:lvl3pPr marL="512064" indent="-256032">
              <a:spcBef>
                <a:spcPts val="0"/>
              </a:spcBef>
              <a:defRPr sz="2800">
                <a:solidFill>
                  <a:schemeClr val="tx1"/>
                </a:solidFill>
              </a:defRPr>
            </a:lvl3pPr>
            <a:lvl4pPr marL="768096" indent="-256032">
              <a:spcBef>
                <a:spcPts val="0"/>
              </a:spcBef>
              <a:defRPr sz="2800">
                <a:solidFill>
                  <a:schemeClr val="tx1"/>
                </a:solidFill>
              </a:defRPr>
            </a:lvl4pPr>
            <a:lvl5pPr>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10">
            <a:extLst>
              <a:ext uri="{FF2B5EF4-FFF2-40B4-BE49-F238E27FC236}">
                <a16:creationId xmlns:a16="http://schemas.microsoft.com/office/drawing/2014/main" id="{257EC586-7CBB-7AC4-C2FA-85F4BA8AA030}"/>
              </a:ext>
            </a:extLst>
          </p:cNvPr>
          <p:cNvSpPr>
            <a:spLocks noGrp="1"/>
          </p:cNvSpPr>
          <p:nvPr>
            <p:ph type="body" sz="quarter" idx="12"/>
          </p:nvPr>
        </p:nvSpPr>
        <p:spPr>
          <a:xfrm>
            <a:off x="6663241" y="6667501"/>
            <a:ext cx="4949825" cy="5344917"/>
          </a:xfrm>
        </p:spPr>
        <p:txBody>
          <a:bodyPr/>
          <a:lstStyle>
            <a:lvl1pPr>
              <a:spcBef>
                <a:spcPts val="0"/>
              </a:spcBef>
              <a:defRPr sz="2800">
                <a:solidFill>
                  <a:schemeClr val="tx1"/>
                </a:solidFill>
              </a:defRPr>
            </a:lvl1pPr>
            <a:lvl2pPr marL="256032" indent="-256032">
              <a:spcBef>
                <a:spcPts val="0"/>
              </a:spcBef>
              <a:defRPr sz="2800">
                <a:solidFill>
                  <a:schemeClr val="tx1"/>
                </a:solidFill>
              </a:defRPr>
            </a:lvl2pPr>
            <a:lvl3pPr marL="512064" indent="-256032">
              <a:spcBef>
                <a:spcPts val="0"/>
              </a:spcBef>
              <a:defRPr sz="2800">
                <a:solidFill>
                  <a:schemeClr val="tx1"/>
                </a:solidFill>
              </a:defRPr>
            </a:lvl3pPr>
            <a:lvl4pPr marL="768096" indent="-256032">
              <a:spcBef>
                <a:spcPts val="0"/>
              </a:spcBef>
              <a:defRPr sz="2800">
                <a:solidFill>
                  <a:schemeClr val="tx1"/>
                </a:solidFill>
              </a:defRPr>
            </a:lvl4pPr>
            <a:lvl5pPr>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0">
            <a:extLst>
              <a:ext uri="{FF2B5EF4-FFF2-40B4-BE49-F238E27FC236}">
                <a16:creationId xmlns:a16="http://schemas.microsoft.com/office/drawing/2014/main" id="{A0ABD1EA-F6CD-F56B-B5E1-034EEB64D63E}"/>
              </a:ext>
            </a:extLst>
          </p:cNvPr>
          <p:cNvSpPr>
            <a:spLocks noGrp="1"/>
          </p:cNvSpPr>
          <p:nvPr>
            <p:ph type="body" sz="quarter" idx="13"/>
          </p:nvPr>
        </p:nvSpPr>
        <p:spPr>
          <a:xfrm>
            <a:off x="12767760" y="6667501"/>
            <a:ext cx="4949825" cy="5344917"/>
          </a:xfrm>
        </p:spPr>
        <p:txBody>
          <a:bodyPr/>
          <a:lstStyle>
            <a:lvl1pPr>
              <a:spcBef>
                <a:spcPts val="0"/>
              </a:spcBef>
              <a:defRPr sz="2800">
                <a:solidFill>
                  <a:schemeClr val="tx1"/>
                </a:solidFill>
              </a:defRPr>
            </a:lvl1pPr>
            <a:lvl2pPr marL="256032" indent="-256032">
              <a:spcBef>
                <a:spcPts val="0"/>
              </a:spcBef>
              <a:defRPr sz="2800">
                <a:solidFill>
                  <a:schemeClr val="tx1"/>
                </a:solidFill>
              </a:defRPr>
            </a:lvl2pPr>
            <a:lvl3pPr marL="512064" indent="-256032">
              <a:spcBef>
                <a:spcPts val="0"/>
              </a:spcBef>
              <a:defRPr sz="2800">
                <a:solidFill>
                  <a:schemeClr val="tx1"/>
                </a:solidFill>
              </a:defRPr>
            </a:lvl3pPr>
            <a:lvl4pPr marL="768096" indent="-256032">
              <a:spcBef>
                <a:spcPts val="0"/>
              </a:spcBef>
              <a:defRPr sz="2800">
                <a:solidFill>
                  <a:schemeClr val="tx1"/>
                </a:solidFill>
              </a:defRPr>
            </a:lvl4pPr>
            <a:lvl5pPr>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Text Placeholder 10">
            <a:extLst>
              <a:ext uri="{FF2B5EF4-FFF2-40B4-BE49-F238E27FC236}">
                <a16:creationId xmlns:a16="http://schemas.microsoft.com/office/drawing/2014/main" id="{0F2DD97F-E181-3C33-32D8-844B57967D83}"/>
              </a:ext>
            </a:extLst>
          </p:cNvPr>
          <p:cNvSpPr>
            <a:spLocks noGrp="1"/>
          </p:cNvSpPr>
          <p:nvPr>
            <p:ph type="body" sz="quarter" idx="14"/>
          </p:nvPr>
        </p:nvSpPr>
        <p:spPr>
          <a:xfrm>
            <a:off x="18859500" y="6667501"/>
            <a:ext cx="4949825" cy="5344917"/>
          </a:xfrm>
        </p:spPr>
        <p:txBody>
          <a:bodyPr/>
          <a:lstStyle>
            <a:lvl1pPr>
              <a:spcBef>
                <a:spcPts val="0"/>
              </a:spcBef>
              <a:defRPr sz="2800">
                <a:solidFill>
                  <a:schemeClr val="tx1"/>
                </a:solidFill>
              </a:defRPr>
            </a:lvl1pPr>
            <a:lvl2pPr marL="256032" indent="-256032">
              <a:spcBef>
                <a:spcPts val="0"/>
              </a:spcBef>
              <a:defRPr sz="2800">
                <a:solidFill>
                  <a:schemeClr val="tx1"/>
                </a:solidFill>
              </a:defRPr>
            </a:lvl2pPr>
            <a:lvl3pPr marL="512064" indent="-256032">
              <a:spcBef>
                <a:spcPts val="0"/>
              </a:spcBef>
              <a:defRPr sz="2800">
                <a:solidFill>
                  <a:schemeClr val="tx1"/>
                </a:solidFill>
              </a:defRPr>
            </a:lvl3pPr>
            <a:lvl4pPr marL="768096" indent="-256032">
              <a:spcBef>
                <a:spcPts val="0"/>
              </a:spcBef>
              <a:defRPr sz="2800">
                <a:solidFill>
                  <a:schemeClr val="tx1"/>
                </a:solidFill>
              </a:defRPr>
            </a:lvl4pPr>
            <a:lvl5pPr>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BAB76B22-9748-7A34-9D32-D77BB1B498E6}"/>
              </a:ext>
            </a:extLst>
          </p:cNvPr>
          <p:cNvSpPr>
            <a:spLocks noGrp="1"/>
          </p:cNvSpPr>
          <p:nvPr>
            <p:ph type="ftr" sz="quarter" idx="15"/>
          </p:nvPr>
        </p:nvSpPr>
        <p:spPr/>
        <p:txBody>
          <a:bodyPr/>
          <a:lstStyle/>
          <a:p>
            <a:endParaRPr lang="en-US"/>
          </a:p>
        </p:txBody>
      </p:sp>
      <p:sp>
        <p:nvSpPr>
          <p:cNvPr id="5" name="Slide Number">
            <a:extLst>
              <a:ext uri="{FF2B5EF4-FFF2-40B4-BE49-F238E27FC236}">
                <a16:creationId xmlns:a16="http://schemas.microsoft.com/office/drawing/2014/main" id="{7D0BCD34-4CA7-388C-5244-7DC8F9F36FAC}"/>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769608016"/>
      </p:ext>
    </p:extLst>
  </p:cSld>
  <p:clrMapOvr>
    <a:masterClrMapping/>
  </p:clrMapOvr>
  <p:transition spd="med"/>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Boxes, 4 horizontal,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24353C-7670-AC55-CDA3-888971A5482E}"/>
              </a:ext>
            </a:extLst>
          </p:cNvPr>
          <p:cNvSpPr>
            <a:spLocks noGrp="1"/>
          </p:cNvSpPr>
          <p:nvPr>
            <p:ph type="title"/>
          </p:nvPr>
        </p:nvSpPr>
        <p:spPr>
          <a:xfrm>
            <a:off x="576072" y="384048"/>
            <a:ext cx="11050589" cy="4573587"/>
          </a:xfrm>
        </p:spPr>
        <p:txBody>
          <a:bodyPr rIns="457200"/>
          <a:lstStyle>
            <a:lvl1pPr>
              <a:lnSpc>
                <a:spcPct val="100000"/>
              </a:lnSpc>
              <a:defRPr>
                <a:solidFill>
                  <a:schemeClr val="tx2"/>
                </a:solidFill>
              </a:defRPr>
            </a:lvl1pPr>
          </a:lstStyle>
          <a:p>
            <a:r>
              <a:rPr lang="en-US"/>
              <a:t>Click to edit Master title style</a:t>
            </a:r>
          </a:p>
        </p:txBody>
      </p:sp>
      <p:sp>
        <p:nvSpPr>
          <p:cNvPr id="11" name="Text Placeholder 10">
            <a:extLst>
              <a:ext uri="{FF2B5EF4-FFF2-40B4-BE49-F238E27FC236}">
                <a16:creationId xmlns:a16="http://schemas.microsoft.com/office/drawing/2014/main" id="{2A71C2BF-857E-B291-7D82-5920AF4A5278}"/>
              </a:ext>
            </a:extLst>
          </p:cNvPr>
          <p:cNvSpPr>
            <a:spLocks noGrp="1"/>
          </p:cNvSpPr>
          <p:nvPr>
            <p:ph type="body" sz="quarter" idx="11"/>
          </p:nvPr>
        </p:nvSpPr>
        <p:spPr>
          <a:xfrm>
            <a:off x="576072" y="6656832"/>
            <a:ext cx="4949825" cy="5344917"/>
          </a:xfrm>
        </p:spPr>
        <p:txBody>
          <a:bodyPr/>
          <a:lstStyle>
            <a:lvl1pPr>
              <a:spcBef>
                <a:spcPts val="0"/>
              </a:spcBef>
              <a:defRPr sz="2800">
                <a:solidFill>
                  <a:schemeClr val="tx1"/>
                </a:solidFill>
              </a:defRPr>
            </a:lvl1pPr>
            <a:lvl2pPr marL="256032" indent="-256032">
              <a:spcBef>
                <a:spcPts val="0"/>
              </a:spcBef>
              <a:defRPr sz="2800">
                <a:solidFill>
                  <a:schemeClr val="tx1"/>
                </a:solidFill>
              </a:defRPr>
            </a:lvl2pPr>
            <a:lvl3pPr marL="512064" indent="-256032">
              <a:spcBef>
                <a:spcPts val="0"/>
              </a:spcBef>
              <a:defRPr sz="2800">
                <a:solidFill>
                  <a:schemeClr val="tx1"/>
                </a:solidFill>
              </a:defRPr>
            </a:lvl3pPr>
            <a:lvl4pPr marL="768096" indent="-256032">
              <a:spcBef>
                <a:spcPts val="0"/>
              </a:spcBef>
              <a:defRPr sz="2800">
                <a:solidFill>
                  <a:schemeClr val="tx1"/>
                </a:solidFill>
              </a:defRPr>
            </a:lvl4pPr>
            <a:lvl5pPr>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10">
            <a:extLst>
              <a:ext uri="{FF2B5EF4-FFF2-40B4-BE49-F238E27FC236}">
                <a16:creationId xmlns:a16="http://schemas.microsoft.com/office/drawing/2014/main" id="{257EC586-7CBB-7AC4-C2FA-85F4BA8AA030}"/>
              </a:ext>
            </a:extLst>
          </p:cNvPr>
          <p:cNvSpPr>
            <a:spLocks noGrp="1"/>
          </p:cNvSpPr>
          <p:nvPr>
            <p:ph type="body" sz="quarter" idx="12"/>
          </p:nvPr>
        </p:nvSpPr>
        <p:spPr>
          <a:xfrm>
            <a:off x="6669591" y="6667501"/>
            <a:ext cx="4949825" cy="5344917"/>
          </a:xfrm>
        </p:spPr>
        <p:txBody>
          <a:bodyPr/>
          <a:lstStyle>
            <a:lvl1pPr>
              <a:spcBef>
                <a:spcPts val="0"/>
              </a:spcBef>
              <a:defRPr sz="2800">
                <a:solidFill>
                  <a:schemeClr val="tx1"/>
                </a:solidFill>
              </a:defRPr>
            </a:lvl1pPr>
            <a:lvl2pPr marL="256032" indent="-256032">
              <a:spcBef>
                <a:spcPts val="0"/>
              </a:spcBef>
              <a:defRPr sz="2800">
                <a:solidFill>
                  <a:schemeClr val="tx1"/>
                </a:solidFill>
              </a:defRPr>
            </a:lvl2pPr>
            <a:lvl3pPr marL="512064" indent="-256032">
              <a:spcBef>
                <a:spcPts val="0"/>
              </a:spcBef>
              <a:defRPr sz="2800">
                <a:solidFill>
                  <a:schemeClr val="tx1"/>
                </a:solidFill>
              </a:defRPr>
            </a:lvl3pPr>
            <a:lvl4pPr marL="768096" indent="-256032">
              <a:spcBef>
                <a:spcPts val="0"/>
              </a:spcBef>
              <a:defRPr sz="2800">
                <a:solidFill>
                  <a:schemeClr val="tx1"/>
                </a:solidFill>
              </a:defRPr>
            </a:lvl4pPr>
            <a:lvl5pPr>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3" name="Text Placeholder 10">
            <a:extLst>
              <a:ext uri="{FF2B5EF4-FFF2-40B4-BE49-F238E27FC236}">
                <a16:creationId xmlns:a16="http://schemas.microsoft.com/office/drawing/2014/main" id="{A0ABD1EA-F6CD-F56B-B5E1-034EEB64D63E}"/>
              </a:ext>
            </a:extLst>
          </p:cNvPr>
          <p:cNvSpPr>
            <a:spLocks noGrp="1"/>
          </p:cNvSpPr>
          <p:nvPr>
            <p:ph type="body" sz="quarter" idx="13"/>
          </p:nvPr>
        </p:nvSpPr>
        <p:spPr>
          <a:xfrm>
            <a:off x="12767760" y="6667501"/>
            <a:ext cx="4949825" cy="5344917"/>
          </a:xfrm>
        </p:spPr>
        <p:txBody>
          <a:bodyPr/>
          <a:lstStyle>
            <a:lvl1pPr>
              <a:spcBef>
                <a:spcPts val="0"/>
              </a:spcBef>
              <a:defRPr sz="2800">
                <a:solidFill>
                  <a:schemeClr val="tx1"/>
                </a:solidFill>
              </a:defRPr>
            </a:lvl1pPr>
            <a:lvl2pPr marL="256032" indent="-256032">
              <a:spcBef>
                <a:spcPts val="0"/>
              </a:spcBef>
              <a:defRPr sz="2800">
                <a:solidFill>
                  <a:schemeClr val="tx1"/>
                </a:solidFill>
              </a:defRPr>
            </a:lvl2pPr>
            <a:lvl3pPr marL="512064" indent="-256032">
              <a:spcBef>
                <a:spcPts val="0"/>
              </a:spcBef>
              <a:defRPr sz="2800">
                <a:solidFill>
                  <a:schemeClr val="tx1"/>
                </a:solidFill>
              </a:defRPr>
            </a:lvl3pPr>
            <a:lvl4pPr marL="768096" indent="-256032">
              <a:spcBef>
                <a:spcPts val="0"/>
              </a:spcBef>
              <a:defRPr sz="2800">
                <a:solidFill>
                  <a:schemeClr val="tx1"/>
                </a:solidFill>
              </a:defRPr>
            </a:lvl4pPr>
            <a:lvl5pPr>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4" name="Text Placeholder 10">
            <a:extLst>
              <a:ext uri="{FF2B5EF4-FFF2-40B4-BE49-F238E27FC236}">
                <a16:creationId xmlns:a16="http://schemas.microsoft.com/office/drawing/2014/main" id="{0F2DD97F-E181-3C33-32D8-844B57967D83}"/>
              </a:ext>
            </a:extLst>
          </p:cNvPr>
          <p:cNvSpPr>
            <a:spLocks noGrp="1"/>
          </p:cNvSpPr>
          <p:nvPr>
            <p:ph type="body" sz="quarter" idx="14"/>
          </p:nvPr>
        </p:nvSpPr>
        <p:spPr>
          <a:xfrm>
            <a:off x="18859500" y="6667501"/>
            <a:ext cx="4949825" cy="5344917"/>
          </a:xfrm>
        </p:spPr>
        <p:txBody>
          <a:bodyPr/>
          <a:lstStyle>
            <a:lvl1pPr>
              <a:spcBef>
                <a:spcPts val="0"/>
              </a:spcBef>
              <a:defRPr sz="2800">
                <a:solidFill>
                  <a:schemeClr val="tx1"/>
                </a:solidFill>
              </a:defRPr>
            </a:lvl1pPr>
            <a:lvl2pPr marL="256032" indent="-256032">
              <a:spcBef>
                <a:spcPts val="0"/>
              </a:spcBef>
              <a:defRPr sz="2800">
                <a:solidFill>
                  <a:schemeClr val="tx1"/>
                </a:solidFill>
              </a:defRPr>
            </a:lvl2pPr>
            <a:lvl3pPr marL="512064" indent="-256032">
              <a:spcBef>
                <a:spcPts val="0"/>
              </a:spcBef>
              <a:defRPr sz="2800">
                <a:solidFill>
                  <a:schemeClr val="tx1"/>
                </a:solidFill>
              </a:defRPr>
            </a:lvl3pPr>
            <a:lvl4pPr marL="768096" indent="-256032">
              <a:spcBef>
                <a:spcPts val="0"/>
              </a:spcBef>
              <a:defRPr sz="2800">
                <a:solidFill>
                  <a:schemeClr val="tx1"/>
                </a:solidFill>
              </a:defRPr>
            </a:lvl4pPr>
            <a:lvl5pPr>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BAB76B22-9748-7A34-9D32-D77BB1B498E6}"/>
              </a:ext>
            </a:extLst>
          </p:cNvPr>
          <p:cNvSpPr>
            <a:spLocks noGrp="1"/>
          </p:cNvSpPr>
          <p:nvPr>
            <p:ph type="ftr" sz="quarter" idx="15"/>
          </p:nvPr>
        </p:nvSpPr>
        <p:spPr/>
        <p:txBody>
          <a:bodyPr/>
          <a:lstStyle/>
          <a:p>
            <a:endParaRPr lang="en-US"/>
          </a:p>
        </p:txBody>
      </p:sp>
      <p:sp>
        <p:nvSpPr>
          <p:cNvPr id="5" name="Slide Number">
            <a:extLst>
              <a:ext uri="{FF2B5EF4-FFF2-40B4-BE49-F238E27FC236}">
                <a16:creationId xmlns:a16="http://schemas.microsoft.com/office/drawing/2014/main" id="{238163DF-77AB-875A-C8AC-2F8AEABFB85F}"/>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543717464"/>
      </p:ext>
    </p:extLst>
  </p:cSld>
  <p:clrMapOvr>
    <a:masterClrMapping/>
  </p:clrMapOvr>
  <p:transition spd="med"/>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Boxes, 6 stacke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D740D-848C-40A7-AB96-E7B74E0A800D}"/>
              </a:ext>
            </a:extLst>
          </p:cNvPr>
          <p:cNvSpPr>
            <a:spLocks noGrp="1"/>
          </p:cNvSpPr>
          <p:nvPr>
            <p:ph type="title"/>
          </p:nvPr>
        </p:nvSpPr>
        <p:spPr>
          <a:xfrm>
            <a:off x="576072" y="576072"/>
            <a:ext cx="4949825" cy="4573588"/>
          </a:xfrm>
        </p:spPr>
        <p:txBody>
          <a:bodyPr/>
          <a:lstStyle>
            <a:lvl1pPr>
              <a:lnSpc>
                <a:spcPct val="110000"/>
              </a:lnSpc>
              <a:defRPr sz="2800">
                <a:solidFill>
                  <a:schemeClr val="tx2"/>
                </a:solidFill>
              </a:defRPr>
            </a:lvl1pPr>
          </a:lstStyle>
          <a:p>
            <a:r>
              <a:rPr lang="en-US"/>
              <a:t>Click to edit Master title style</a:t>
            </a:r>
          </a:p>
        </p:txBody>
      </p:sp>
      <p:sp>
        <p:nvSpPr>
          <p:cNvPr id="14" name="Text Placeholder 9">
            <a:extLst>
              <a:ext uri="{FF2B5EF4-FFF2-40B4-BE49-F238E27FC236}">
                <a16:creationId xmlns:a16="http://schemas.microsoft.com/office/drawing/2014/main" id="{B1D44C30-196F-B4B1-540A-E556579735DB}"/>
              </a:ext>
            </a:extLst>
          </p:cNvPr>
          <p:cNvSpPr>
            <a:spLocks noGrp="1"/>
          </p:cNvSpPr>
          <p:nvPr>
            <p:ph type="body" sz="quarter" idx="20"/>
          </p:nvPr>
        </p:nvSpPr>
        <p:spPr>
          <a:xfrm>
            <a:off x="6665976" y="576072"/>
            <a:ext cx="4953000" cy="5145087"/>
          </a:xfrm>
        </p:spPr>
        <p:txBody>
          <a:bodyPr/>
          <a:lstStyle>
            <a:lvl1pPr>
              <a:lnSpc>
                <a:spcPct val="110000"/>
              </a:lnSpc>
              <a:spcBef>
                <a:spcPts val="0"/>
              </a:spcBef>
              <a:defRPr sz="2800" b="0" i="0">
                <a:solidFill>
                  <a:schemeClr val="tx1"/>
                </a:solidFill>
                <a:latin typeface="IBM Plex Sans Light" panose="020B0403050203000203" pitchFamily="34" charset="0"/>
              </a:defRPr>
            </a:lvl1pPr>
            <a:lvl2pPr marL="256032" indent="-256032">
              <a:lnSpc>
                <a:spcPct val="110000"/>
              </a:lnSpc>
              <a:spcBef>
                <a:spcPts val="0"/>
              </a:spcBef>
              <a:defRPr sz="2800" b="0" i="0">
                <a:solidFill>
                  <a:schemeClr val="tx1"/>
                </a:solidFill>
                <a:latin typeface="IBM Plex Sans Light" panose="020B0403050203000203" pitchFamily="34" charset="0"/>
              </a:defRPr>
            </a:lvl2pPr>
            <a:lvl3pPr marL="512064" indent="-256032">
              <a:lnSpc>
                <a:spcPct val="110000"/>
              </a:lnSpc>
              <a:spcBef>
                <a:spcPts val="0"/>
              </a:spcBef>
              <a:defRPr sz="2800" b="0" i="0">
                <a:solidFill>
                  <a:schemeClr val="tx1"/>
                </a:solidFill>
                <a:latin typeface="IBM Plex Sans Light" panose="020B0403050203000203" pitchFamily="34" charset="0"/>
              </a:defRPr>
            </a:lvl3pPr>
            <a:lvl4pPr marL="768096" indent="-256032">
              <a:lnSpc>
                <a:spcPct val="110000"/>
              </a:lnSpc>
              <a:spcBef>
                <a:spcPts val="0"/>
              </a:spcBef>
              <a:defRPr sz="2800" b="0" i="0">
                <a:solidFill>
                  <a:schemeClr val="tx1"/>
                </a:solidFill>
                <a:latin typeface="IBM Plex Sans Light" panose="020B0403050203000203" pitchFamily="34" charset="0"/>
              </a:defRPr>
            </a:lvl4pPr>
            <a:lvl5pPr>
              <a:lnSpc>
                <a:spcPct val="110000"/>
              </a:lnSpc>
              <a:spcBef>
                <a:spcPts val="0"/>
              </a:spcBef>
              <a:defRPr sz="28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7" name="Straight Connector 6" descr="Vertical column divider ">
            <a:extLst>
              <a:ext uri="{FF2B5EF4-FFF2-40B4-BE49-F238E27FC236}">
                <a16:creationId xmlns:a16="http://schemas.microsoft.com/office/drawing/2014/main" id="{1F6D0C9D-C937-48E3-BE84-3DA0D1BC274C}"/>
              </a:ext>
            </a:extLst>
          </p:cNvPr>
          <p:cNvCxnSpPr/>
          <p:nvPr userDrawn="1"/>
        </p:nvCxnSpPr>
        <p:spPr bwMode="auto">
          <a:xfrm>
            <a:off x="12188952" y="566928"/>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0" name="Text Placeholder 9">
            <a:extLst>
              <a:ext uri="{FF2B5EF4-FFF2-40B4-BE49-F238E27FC236}">
                <a16:creationId xmlns:a16="http://schemas.microsoft.com/office/drawing/2014/main" id="{793A9C8C-F98C-5899-BE8B-D1A544D66C6A}"/>
              </a:ext>
            </a:extLst>
          </p:cNvPr>
          <p:cNvSpPr>
            <a:spLocks noGrp="1"/>
          </p:cNvSpPr>
          <p:nvPr>
            <p:ph type="body" sz="quarter" idx="16"/>
          </p:nvPr>
        </p:nvSpPr>
        <p:spPr>
          <a:xfrm>
            <a:off x="12763500" y="576072"/>
            <a:ext cx="4953000" cy="5145087"/>
          </a:xfrm>
        </p:spPr>
        <p:txBody>
          <a:bodyPr/>
          <a:lstStyle>
            <a:lvl1pPr>
              <a:lnSpc>
                <a:spcPct val="110000"/>
              </a:lnSpc>
              <a:spcBef>
                <a:spcPts val="0"/>
              </a:spcBef>
              <a:defRPr sz="2800" b="0" i="0">
                <a:solidFill>
                  <a:schemeClr val="tx1"/>
                </a:solidFill>
                <a:latin typeface="IBM Plex Sans Light" panose="020B0403050203000203" pitchFamily="34" charset="0"/>
              </a:defRPr>
            </a:lvl1pPr>
            <a:lvl2pPr marL="256032" indent="-256032">
              <a:lnSpc>
                <a:spcPct val="110000"/>
              </a:lnSpc>
              <a:spcBef>
                <a:spcPts val="0"/>
              </a:spcBef>
              <a:defRPr sz="2800" b="0" i="0">
                <a:solidFill>
                  <a:schemeClr val="tx1"/>
                </a:solidFill>
                <a:latin typeface="IBM Plex Sans Light" panose="020B0403050203000203" pitchFamily="34" charset="0"/>
              </a:defRPr>
            </a:lvl2pPr>
            <a:lvl3pPr marL="512064" indent="-256032">
              <a:lnSpc>
                <a:spcPct val="110000"/>
              </a:lnSpc>
              <a:spcBef>
                <a:spcPts val="0"/>
              </a:spcBef>
              <a:defRPr sz="2800" b="0" i="0">
                <a:solidFill>
                  <a:schemeClr val="tx1"/>
                </a:solidFill>
                <a:latin typeface="IBM Plex Sans Light" panose="020B0403050203000203" pitchFamily="34" charset="0"/>
              </a:defRPr>
            </a:lvl3pPr>
            <a:lvl4pPr marL="768096" indent="-256032">
              <a:lnSpc>
                <a:spcPct val="110000"/>
              </a:lnSpc>
              <a:spcBef>
                <a:spcPts val="0"/>
              </a:spcBef>
              <a:defRPr sz="2800" b="0" i="0">
                <a:solidFill>
                  <a:schemeClr val="tx1"/>
                </a:solidFill>
                <a:latin typeface="IBM Plex Sans Light" panose="020B0403050203000203" pitchFamily="34" charset="0"/>
              </a:defRPr>
            </a:lvl4pPr>
            <a:lvl5pPr>
              <a:lnSpc>
                <a:spcPct val="110000"/>
              </a:lnSpc>
              <a:spcBef>
                <a:spcPts val="0"/>
              </a:spcBef>
              <a:defRPr sz="28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8" name="Straight Connector 7" descr="Vertical column divider ">
            <a:extLst>
              <a:ext uri="{FF2B5EF4-FFF2-40B4-BE49-F238E27FC236}">
                <a16:creationId xmlns:a16="http://schemas.microsoft.com/office/drawing/2014/main" id="{0B31714F-DB23-BEBB-75A7-6BFF47AECDDF}"/>
              </a:ext>
            </a:extLst>
          </p:cNvPr>
          <p:cNvCxnSpPr/>
          <p:nvPr userDrawn="1"/>
        </p:nvCxnSpPr>
        <p:spPr bwMode="auto">
          <a:xfrm>
            <a:off x="18294784" y="566928"/>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3" name="Text Placeholder 12">
            <a:extLst>
              <a:ext uri="{FF2B5EF4-FFF2-40B4-BE49-F238E27FC236}">
                <a16:creationId xmlns:a16="http://schemas.microsoft.com/office/drawing/2014/main" id="{2A62B128-D226-0D9B-89EC-51AFD07F30CF}"/>
              </a:ext>
            </a:extLst>
          </p:cNvPr>
          <p:cNvSpPr>
            <a:spLocks noGrp="1"/>
          </p:cNvSpPr>
          <p:nvPr>
            <p:ph type="body" sz="quarter" idx="17"/>
          </p:nvPr>
        </p:nvSpPr>
        <p:spPr>
          <a:xfrm>
            <a:off x="18859500" y="576072"/>
            <a:ext cx="4959350" cy="5145087"/>
          </a:xfrm>
        </p:spPr>
        <p:txBody>
          <a:bodyPr/>
          <a:lstStyle>
            <a:lvl1pPr>
              <a:lnSpc>
                <a:spcPct val="110000"/>
              </a:lnSpc>
              <a:spcBef>
                <a:spcPts val="0"/>
              </a:spcBef>
              <a:defRPr sz="2800" b="0" i="0">
                <a:solidFill>
                  <a:schemeClr val="tx1"/>
                </a:solidFill>
                <a:latin typeface="IBM Plex Sans Light" panose="020B0403050203000203" pitchFamily="34" charset="0"/>
              </a:defRPr>
            </a:lvl1pPr>
            <a:lvl2pPr marL="256032" indent="-256032">
              <a:lnSpc>
                <a:spcPct val="110000"/>
              </a:lnSpc>
              <a:spcBef>
                <a:spcPts val="0"/>
              </a:spcBef>
              <a:defRPr sz="2800" b="0" i="0">
                <a:solidFill>
                  <a:schemeClr val="tx1"/>
                </a:solidFill>
                <a:latin typeface="IBM Plex Sans Light" panose="020B0403050203000203" pitchFamily="34" charset="0"/>
              </a:defRPr>
            </a:lvl2pPr>
            <a:lvl3pPr marL="512064" indent="-256032">
              <a:lnSpc>
                <a:spcPct val="110000"/>
              </a:lnSpc>
              <a:spcBef>
                <a:spcPts val="0"/>
              </a:spcBef>
              <a:defRPr sz="2800" b="0" i="0">
                <a:solidFill>
                  <a:schemeClr val="tx1"/>
                </a:solidFill>
                <a:latin typeface="IBM Plex Sans Light" panose="020B0403050203000203" pitchFamily="34" charset="0"/>
              </a:defRPr>
            </a:lvl3pPr>
            <a:lvl4pPr marL="768096" indent="-256032">
              <a:lnSpc>
                <a:spcPct val="110000"/>
              </a:lnSpc>
              <a:spcBef>
                <a:spcPts val="0"/>
              </a:spcBef>
              <a:defRPr sz="2800" b="0" i="0">
                <a:solidFill>
                  <a:schemeClr val="tx1"/>
                </a:solidFill>
                <a:latin typeface="IBM Plex Sans Light" panose="020B0403050203000203" pitchFamily="34" charset="0"/>
              </a:defRPr>
            </a:lvl4pPr>
            <a:lvl5pPr>
              <a:lnSpc>
                <a:spcPct val="110000"/>
              </a:lnSpc>
              <a:spcBef>
                <a:spcPts val="0"/>
              </a:spcBef>
              <a:defRPr sz="28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3" name="Straight Connector 2" descr="Horizontal row divider">
            <a:extLst>
              <a:ext uri="{FF2B5EF4-FFF2-40B4-BE49-F238E27FC236}">
                <a16:creationId xmlns:a16="http://schemas.microsoft.com/office/drawing/2014/main" id="{3D492FDB-9D55-98D5-E9DE-229473DD5942}"/>
              </a:ext>
            </a:extLst>
          </p:cNvPr>
          <p:cNvCxnSpPr>
            <a:cxnSpLocks/>
          </p:cNvCxnSpPr>
          <p:nvPr userDrawn="1"/>
        </p:nvCxnSpPr>
        <p:spPr bwMode="auto">
          <a:xfrm>
            <a:off x="6096000" y="6096000"/>
            <a:ext cx="17722850"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5" name="Text Placeholder 4">
            <a:extLst>
              <a:ext uri="{FF2B5EF4-FFF2-40B4-BE49-F238E27FC236}">
                <a16:creationId xmlns:a16="http://schemas.microsoft.com/office/drawing/2014/main" id="{AB1A268B-43F5-F600-93B7-6248877F5D30}"/>
              </a:ext>
            </a:extLst>
          </p:cNvPr>
          <p:cNvSpPr>
            <a:spLocks noGrp="1"/>
          </p:cNvSpPr>
          <p:nvPr>
            <p:ph type="body" sz="quarter" idx="21"/>
          </p:nvPr>
        </p:nvSpPr>
        <p:spPr>
          <a:xfrm>
            <a:off x="6669151" y="6667500"/>
            <a:ext cx="4953000" cy="4953000"/>
          </a:xfrm>
        </p:spPr>
        <p:txBody>
          <a:bodyPr/>
          <a:lstStyle>
            <a:lvl1pPr>
              <a:lnSpc>
                <a:spcPct val="110000"/>
              </a:lnSpc>
              <a:spcBef>
                <a:spcPts val="0"/>
              </a:spcBef>
              <a:defRPr sz="2800" b="0" i="0">
                <a:solidFill>
                  <a:schemeClr val="tx1"/>
                </a:solidFill>
                <a:latin typeface="IBM Plex Sans Light" panose="020B0403050203000203" pitchFamily="34" charset="0"/>
              </a:defRPr>
            </a:lvl1pPr>
            <a:lvl2pPr marL="256032" indent="-256032">
              <a:lnSpc>
                <a:spcPct val="110000"/>
              </a:lnSpc>
              <a:spcBef>
                <a:spcPts val="0"/>
              </a:spcBef>
              <a:defRPr sz="2800" b="0" i="0">
                <a:solidFill>
                  <a:schemeClr val="tx1"/>
                </a:solidFill>
                <a:latin typeface="IBM Plex Sans Light" panose="020B0403050203000203" pitchFamily="34" charset="0"/>
              </a:defRPr>
            </a:lvl2pPr>
            <a:lvl3pPr marL="512064" indent="-256032">
              <a:lnSpc>
                <a:spcPct val="110000"/>
              </a:lnSpc>
              <a:spcBef>
                <a:spcPts val="0"/>
              </a:spcBef>
              <a:defRPr sz="2800" b="0" i="0">
                <a:solidFill>
                  <a:schemeClr val="tx1"/>
                </a:solidFill>
                <a:latin typeface="IBM Plex Sans Light" panose="020B0403050203000203" pitchFamily="34" charset="0"/>
              </a:defRPr>
            </a:lvl3pPr>
            <a:lvl4pPr marL="768096" indent="-256032">
              <a:lnSpc>
                <a:spcPct val="110000"/>
              </a:lnSpc>
              <a:spcBef>
                <a:spcPts val="0"/>
              </a:spcBef>
              <a:defRPr sz="2800" b="0" i="0">
                <a:solidFill>
                  <a:schemeClr val="tx1"/>
                </a:solidFill>
                <a:latin typeface="IBM Plex Sans Light" panose="020B0403050203000203" pitchFamily="34" charset="0"/>
              </a:defRPr>
            </a:lvl4pPr>
            <a:lvl5pPr>
              <a:lnSpc>
                <a:spcPct val="110000"/>
              </a:lnSpc>
              <a:spcBef>
                <a:spcPts val="0"/>
              </a:spcBef>
              <a:defRPr sz="28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Text Placeholder 4">
            <a:extLst>
              <a:ext uri="{FF2B5EF4-FFF2-40B4-BE49-F238E27FC236}">
                <a16:creationId xmlns:a16="http://schemas.microsoft.com/office/drawing/2014/main" id="{A5DD5CF1-28D6-74AF-B345-5911CB10D454}"/>
              </a:ext>
            </a:extLst>
          </p:cNvPr>
          <p:cNvSpPr>
            <a:spLocks noGrp="1"/>
          </p:cNvSpPr>
          <p:nvPr>
            <p:ph type="body" sz="quarter" idx="18"/>
          </p:nvPr>
        </p:nvSpPr>
        <p:spPr>
          <a:xfrm>
            <a:off x="12763500" y="6667500"/>
            <a:ext cx="4953000" cy="4953000"/>
          </a:xfrm>
        </p:spPr>
        <p:txBody>
          <a:bodyPr/>
          <a:lstStyle>
            <a:lvl1pPr>
              <a:lnSpc>
                <a:spcPct val="110000"/>
              </a:lnSpc>
              <a:spcBef>
                <a:spcPts val="0"/>
              </a:spcBef>
              <a:defRPr sz="2800" b="0" i="0">
                <a:solidFill>
                  <a:schemeClr val="tx1"/>
                </a:solidFill>
                <a:latin typeface="IBM Plex Sans Light" panose="020B0403050203000203" pitchFamily="34" charset="0"/>
              </a:defRPr>
            </a:lvl1pPr>
            <a:lvl2pPr marL="256032" indent="-256032">
              <a:lnSpc>
                <a:spcPct val="110000"/>
              </a:lnSpc>
              <a:spcBef>
                <a:spcPts val="0"/>
              </a:spcBef>
              <a:defRPr sz="2800" b="0" i="0">
                <a:solidFill>
                  <a:schemeClr val="tx1"/>
                </a:solidFill>
                <a:latin typeface="IBM Plex Sans Light" panose="020B0403050203000203" pitchFamily="34" charset="0"/>
              </a:defRPr>
            </a:lvl2pPr>
            <a:lvl3pPr marL="512064" indent="-256032">
              <a:lnSpc>
                <a:spcPct val="110000"/>
              </a:lnSpc>
              <a:spcBef>
                <a:spcPts val="0"/>
              </a:spcBef>
              <a:defRPr sz="2800" b="0" i="0">
                <a:solidFill>
                  <a:schemeClr val="tx1"/>
                </a:solidFill>
                <a:latin typeface="IBM Plex Sans Light" panose="020B0403050203000203" pitchFamily="34" charset="0"/>
              </a:defRPr>
            </a:lvl3pPr>
            <a:lvl4pPr marL="768096" indent="-256032">
              <a:lnSpc>
                <a:spcPct val="110000"/>
              </a:lnSpc>
              <a:spcBef>
                <a:spcPts val="0"/>
              </a:spcBef>
              <a:defRPr sz="2800" b="0" i="0">
                <a:solidFill>
                  <a:schemeClr val="tx1"/>
                </a:solidFill>
                <a:latin typeface="IBM Plex Sans Light" panose="020B0403050203000203" pitchFamily="34" charset="0"/>
              </a:defRPr>
            </a:lvl4pPr>
            <a:lvl5pPr>
              <a:lnSpc>
                <a:spcPct val="110000"/>
              </a:lnSpc>
              <a:spcBef>
                <a:spcPts val="0"/>
              </a:spcBef>
              <a:defRPr sz="28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11">
            <a:extLst>
              <a:ext uri="{FF2B5EF4-FFF2-40B4-BE49-F238E27FC236}">
                <a16:creationId xmlns:a16="http://schemas.microsoft.com/office/drawing/2014/main" id="{67B1C684-915C-90D4-C69F-C24979A42EFC}"/>
              </a:ext>
            </a:extLst>
          </p:cNvPr>
          <p:cNvSpPr>
            <a:spLocks noGrp="1"/>
          </p:cNvSpPr>
          <p:nvPr>
            <p:ph type="body" sz="quarter" idx="19"/>
          </p:nvPr>
        </p:nvSpPr>
        <p:spPr>
          <a:xfrm>
            <a:off x="18859500" y="6667500"/>
            <a:ext cx="4953000" cy="4953000"/>
          </a:xfrm>
        </p:spPr>
        <p:txBody>
          <a:bodyPr/>
          <a:lstStyle>
            <a:lvl1pPr>
              <a:lnSpc>
                <a:spcPct val="110000"/>
              </a:lnSpc>
              <a:spcBef>
                <a:spcPts val="0"/>
              </a:spcBef>
              <a:defRPr sz="2800" b="0" i="0">
                <a:solidFill>
                  <a:schemeClr val="tx1"/>
                </a:solidFill>
                <a:latin typeface="IBM Plex Sans Light" panose="020B0403050203000203" pitchFamily="34" charset="0"/>
              </a:defRPr>
            </a:lvl1pPr>
            <a:lvl2pPr marL="256032" indent="-256032">
              <a:lnSpc>
                <a:spcPct val="110000"/>
              </a:lnSpc>
              <a:spcBef>
                <a:spcPts val="0"/>
              </a:spcBef>
              <a:defRPr sz="2800" b="0" i="0">
                <a:solidFill>
                  <a:schemeClr val="tx1"/>
                </a:solidFill>
                <a:latin typeface="IBM Plex Sans Light" panose="020B0403050203000203" pitchFamily="34" charset="0"/>
              </a:defRPr>
            </a:lvl2pPr>
            <a:lvl3pPr marL="512064" indent="-256032">
              <a:lnSpc>
                <a:spcPct val="110000"/>
              </a:lnSpc>
              <a:spcBef>
                <a:spcPts val="0"/>
              </a:spcBef>
              <a:defRPr sz="2800" b="0" i="0">
                <a:solidFill>
                  <a:schemeClr val="tx1"/>
                </a:solidFill>
                <a:latin typeface="IBM Plex Sans Light" panose="020B0403050203000203" pitchFamily="34" charset="0"/>
              </a:defRPr>
            </a:lvl3pPr>
            <a:lvl4pPr marL="768096" indent="-256032">
              <a:lnSpc>
                <a:spcPct val="110000"/>
              </a:lnSpc>
              <a:spcBef>
                <a:spcPts val="0"/>
              </a:spcBef>
              <a:defRPr sz="2800" b="0" i="0">
                <a:solidFill>
                  <a:schemeClr val="tx1"/>
                </a:solidFill>
                <a:latin typeface="IBM Plex Sans Light" panose="020B0403050203000203" pitchFamily="34" charset="0"/>
              </a:defRPr>
            </a:lvl4pPr>
            <a:lvl5pPr>
              <a:lnSpc>
                <a:spcPct val="110000"/>
              </a:lnSpc>
              <a:spcBef>
                <a:spcPts val="0"/>
              </a:spcBef>
              <a:defRPr sz="2800" b="0" i="0">
                <a:solidFill>
                  <a:schemeClr val="tx1"/>
                </a:solidFill>
                <a:latin typeface="IBM Plex Sans Light" panose="020B040305020300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01A4BD59-9F51-7E32-8659-A763D0799EB2}"/>
              </a:ext>
            </a:extLst>
          </p:cNvPr>
          <p:cNvSpPr>
            <a:spLocks noGrp="1"/>
          </p:cNvSpPr>
          <p:nvPr>
            <p:ph type="ftr" sz="quarter" idx="22"/>
          </p:nvPr>
        </p:nvSpPr>
        <p:spPr/>
        <p:txBody>
          <a:bodyPr/>
          <a:lstStyle/>
          <a:p>
            <a:endParaRPr lang="en-US"/>
          </a:p>
        </p:txBody>
      </p:sp>
      <p:sp>
        <p:nvSpPr>
          <p:cNvPr id="6" name="Slide Number">
            <a:extLst>
              <a:ext uri="{FF2B5EF4-FFF2-40B4-BE49-F238E27FC236}">
                <a16:creationId xmlns:a16="http://schemas.microsoft.com/office/drawing/2014/main" id="{180E7AB4-F0E4-7C09-7FE7-9F182217FE07}"/>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902791987"/>
      </p:ext>
    </p:extLst>
  </p:cSld>
  <p:clrMapOvr>
    <a:masterClrMapping/>
  </p:clrMapOvr>
  <p:transition spd="med"/>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Boxes, 6 stacked, icon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A5819-78ED-4475-16CD-65C8A2C5EC85}"/>
              </a:ext>
            </a:extLst>
          </p:cNvPr>
          <p:cNvSpPr>
            <a:spLocks noGrp="1"/>
          </p:cNvSpPr>
          <p:nvPr>
            <p:ph type="title"/>
          </p:nvPr>
        </p:nvSpPr>
        <p:spPr>
          <a:xfrm>
            <a:off x="576072" y="576072"/>
            <a:ext cx="4949825" cy="2859087"/>
          </a:xfrm>
        </p:spPr>
        <p:txBody>
          <a:bodyPr/>
          <a:lstStyle>
            <a:lvl1pPr>
              <a:lnSpc>
                <a:spcPct val="110000"/>
              </a:lnSpc>
              <a:defRPr sz="2800">
                <a:solidFill>
                  <a:schemeClr val="tx2"/>
                </a:solidFill>
              </a:defRPr>
            </a:lvl1pPr>
          </a:lstStyle>
          <a:p>
            <a:r>
              <a:rPr lang="en-US"/>
              <a:t>Click to edit Master title style</a:t>
            </a:r>
          </a:p>
        </p:txBody>
      </p:sp>
      <p:cxnSp>
        <p:nvCxnSpPr>
          <p:cNvPr id="24" name="Straight Connector 23" descr="Vertical column divider">
            <a:extLst>
              <a:ext uri="{FF2B5EF4-FFF2-40B4-BE49-F238E27FC236}">
                <a16:creationId xmlns:a16="http://schemas.microsoft.com/office/drawing/2014/main" id="{B5CBE6E3-0E18-8A57-578D-D314948AF14F}"/>
              </a:ext>
            </a:extLst>
          </p:cNvPr>
          <p:cNvCxnSpPr/>
          <p:nvPr userDrawn="1"/>
        </p:nvCxnSpPr>
        <p:spPr bwMode="auto">
          <a:xfrm>
            <a:off x="6096000" y="569913"/>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6" name="Picture Placeholder 15" descr="Place icon here">
            <a:extLst>
              <a:ext uri="{FF2B5EF4-FFF2-40B4-BE49-F238E27FC236}">
                <a16:creationId xmlns:a16="http://schemas.microsoft.com/office/drawing/2014/main" id="{DD1F0C48-79E5-E356-43FC-0FCF2DE89A20}"/>
              </a:ext>
            </a:extLst>
          </p:cNvPr>
          <p:cNvSpPr>
            <a:spLocks noGrp="1"/>
          </p:cNvSpPr>
          <p:nvPr>
            <p:ph type="pic" sz="quarter" idx="17" hasCustomPrompt="1"/>
          </p:nvPr>
        </p:nvSpPr>
        <p:spPr>
          <a:xfrm>
            <a:off x="6667500" y="576072"/>
            <a:ext cx="402336" cy="403225"/>
          </a:xfrm>
        </p:spPr>
        <p:txBody>
          <a:bodyPr/>
          <a:lstStyle>
            <a:lvl1pPr>
              <a:defRPr sz="1400">
                <a:solidFill>
                  <a:schemeClr val="tx1"/>
                </a:solidFill>
              </a:defRPr>
            </a:lvl1pPr>
          </a:lstStyle>
          <a:p>
            <a:r>
              <a:rPr lang="en-US"/>
              <a:t>Icon</a:t>
            </a:r>
          </a:p>
        </p:txBody>
      </p:sp>
      <p:sp>
        <p:nvSpPr>
          <p:cNvPr id="5" name="Text Placeholder 4">
            <a:extLst>
              <a:ext uri="{FF2B5EF4-FFF2-40B4-BE49-F238E27FC236}">
                <a16:creationId xmlns:a16="http://schemas.microsoft.com/office/drawing/2014/main" id="{B3148C06-F3C6-0E95-A225-29F730DD158B}"/>
              </a:ext>
            </a:extLst>
          </p:cNvPr>
          <p:cNvSpPr>
            <a:spLocks noGrp="1"/>
          </p:cNvSpPr>
          <p:nvPr>
            <p:ph type="body" sz="quarter" idx="11"/>
          </p:nvPr>
        </p:nvSpPr>
        <p:spPr>
          <a:xfrm>
            <a:off x="6667500" y="1333500"/>
            <a:ext cx="4951413" cy="3810000"/>
          </a:xfrm>
        </p:spPr>
        <p:txBody>
          <a:bodyPr/>
          <a:lstStyle>
            <a:lvl1pPr>
              <a:lnSpc>
                <a:spcPct val="110000"/>
              </a:lnSpc>
              <a:spcBef>
                <a:spcPts val="0"/>
              </a:spcBef>
              <a:defRPr sz="2400">
                <a:solidFill>
                  <a:schemeClr val="tx1"/>
                </a:solidFill>
              </a:defRPr>
            </a:lvl1pPr>
            <a:lvl2pPr marL="219456" indent="-219456">
              <a:lnSpc>
                <a:spcPct val="110000"/>
              </a:lnSpc>
              <a:spcBef>
                <a:spcPts val="0"/>
              </a:spcBef>
              <a:defRPr sz="2400">
                <a:solidFill>
                  <a:schemeClr val="tx1"/>
                </a:solidFill>
              </a:defRPr>
            </a:lvl2pPr>
            <a:lvl3pPr marL="438912" indent="-219456">
              <a:lnSpc>
                <a:spcPct val="110000"/>
              </a:lnSpc>
              <a:spcBef>
                <a:spcPts val="0"/>
              </a:spcBef>
              <a:defRPr sz="2400">
                <a:solidFill>
                  <a:schemeClr val="tx1"/>
                </a:solidFill>
              </a:defRPr>
            </a:lvl3pPr>
            <a:lvl4pPr marL="658368" indent="-219456">
              <a:lnSpc>
                <a:spcPct val="110000"/>
              </a:lnSpc>
              <a:spcBef>
                <a:spcPts val="0"/>
              </a:spcBef>
              <a:defRPr sz="2400">
                <a:solidFill>
                  <a:schemeClr val="tx1"/>
                </a:solidFill>
              </a:defRPr>
            </a:lvl4pPr>
            <a:lvl5pPr>
              <a:lnSpc>
                <a:spcPct val="110000"/>
              </a:lnSpc>
              <a:spcBef>
                <a:spcPts val="0"/>
              </a:spcBef>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28" name="Straight Connector 27" descr="Vertical column divider">
            <a:extLst>
              <a:ext uri="{FF2B5EF4-FFF2-40B4-BE49-F238E27FC236}">
                <a16:creationId xmlns:a16="http://schemas.microsoft.com/office/drawing/2014/main" id="{52FF3B59-8BBA-8C99-9D4D-743723E434FC}"/>
              </a:ext>
            </a:extLst>
          </p:cNvPr>
          <p:cNvCxnSpPr/>
          <p:nvPr userDrawn="1"/>
        </p:nvCxnSpPr>
        <p:spPr bwMode="auto">
          <a:xfrm>
            <a:off x="12188952" y="566928"/>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7" name="Picture Placeholder 15" descr="Place icon here">
            <a:extLst>
              <a:ext uri="{FF2B5EF4-FFF2-40B4-BE49-F238E27FC236}">
                <a16:creationId xmlns:a16="http://schemas.microsoft.com/office/drawing/2014/main" id="{18E9E323-0756-7849-8F52-19C58A517BD5}"/>
              </a:ext>
            </a:extLst>
          </p:cNvPr>
          <p:cNvSpPr>
            <a:spLocks noGrp="1"/>
          </p:cNvSpPr>
          <p:nvPr>
            <p:ph type="pic" sz="quarter" idx="18" hasCustomPrompt="1"/>
          </p:nvPr>
        </p:nvSpPr>
        <p:spPr>
          <a:xfrm>
            <a:off x="12763501" y="576072"/>
            <a:ext cx="402336" cy="403225"/>
          </a:xfrm>
        </p:spPr>
        <p:txBody>
          <a:bodyPr/>
          <a:lstStyle>
            <a:lvl1pPr>
              <a:defRPr sz="1400">
                <a:solidFill>
                  <a:schemeClr val="tx1"/>
                </a:solidFill>
              </a:defRPr>
            </a:lvl1pPr>
          </a:lstStyle>
          <a:p>
            <a:r>
              <a:rPr lang="en-US"/>
              <a:t>Icon</a:t>
            </a:r>
          </a:p>
        </p:txBody>
      </p:sp>
      <p:sp>
        <p:nvSpPr>
          <p:cNvPr id="6" name="Text Placeholder 4">
            <a:extLst>
              <a:ext uri="{FF2B5EF4-FFF2-40B4-BE49-F238E27FC236}">
                <a16:creationId xmlns:a16="http://schemas.microsoft.com/office/drawing/2014/main" id="{81FD5E03-A007-B728-4616-E05622A43A3D}"/>
              </a:ext>
            </a:extLst>
          </p:cNvPr>
          <p:cNvSpPr>
            <a:spLocks noGrp="1"/>
          </p:cNvSpPr>
          <p:nvPr>
            <p:ph type="body" sz="quarter" idx="12"/>
          </p:nvPr>
        </p:nvSpPr>
        <p:spPr>
          <a:xfrm>
            <a:off x="12763501" y="1333500"/>
            <a:ext cx="4953000" cy="3810000"/>
          </a:xfrm>
        </p:spPr>
        <p:txBody>
          <a:bodyPr/>
          <a:lstStyle>
            <a:lvl1pPr>
              <a:lnSpc>
                <a:spcPct val="110000"/>
              </a:lnSpc>
              <a:spcBef>
                <a:spcPts val="0"/>
              </a:spcBef>
              <a:defRPr sz="2400">
                <a:solidFill>
                  <a:schemeClr val="tx1"/>
                </a:solidFill>
              </a:defRPr>
            </a:lvl1pPr>
            <a:lvl2pPr marL="219456" indent="-219456">
              <a:lnSpc>
                <a:spcPct val="110000"/>
              </a:lnSpc>
              <a:spcBef>
                <a:spcPts val="0"/>
              </a:spcBef>
              <a:defRPr sz="2400">
                <a:solidFill>
                  <a:schemeClr val="tx1"/>
                </a:solidFill>
              </a:defRPr>
            </a:lvl2pPr>
            <a:lvl3pPr marL="438912" indent="-219456">
              <a:lnSpc>
                <a:spcPct val="110000"/>
              </a:lnSpc>
              <a:spcBef>
                <a:spcPts val="0"/>
              </a:spcBef>
              <a:defRPr sz="2400">
                <a:solidFill>
                  <a:schemeClr val="tx1"/>
                </a:solidFill>
              </a:defRPr>
            </a:lvl3pPr>
            <a:lvl4pPr marL="658368" indent="-219456">
              <a:lnSpc>
                <a:spcPct val="110000"/>
              </a:lnSpc>
              <a:spcBef>
                <a:spcPts val="0"/>
              </a:spcBef>
              <a:defRPr sz="2400">
                <a:solidFill>
                  <a:schemeClr val="tx1"/>
                </a:solidFill>
              </a:defRPr>
            </a:lvl4pPr>
            <a:lvl5pPr>
              <a:lnSpc>
                <a:spcPct val="110000"/>
              </a:lnSpc>
              <a:spcBef>
                <a:spcPts val="0"/>
              </a:spcBef>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27" name="Straight Connector 26" descr="Vertical column divider">
            <a:extLst>
              <a:ext uri="{FF2B5EF4-FFF2-40B4-BE49-F238E27FC236}">
                <a16:creationId xmlns:a16="http://schemas.microsoft.com/office/drawing/2014/main" id="{47200B05-7E36-4E03-3739-0BA983764616}"/>
              </a:ext>
            </a:extLst>
          </p:cNvPr>
          <p:cNvCxnSpPr/>
          <p:nvPr userDrawn="1"/>
        </p:nvCxnSpPr>
        <p:spPr bwMode="auto">
          <a:xfrm>
            <a:off x="18288000" y="569913"/>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7" name="Text Placeholder 4">
            <a:extLst>
              <a:ext uri="{FF2B5EF4-FFF2-40B4-BE49-F238E27FC236}">
                <a16:creationId xmlns:a16="http://schemas.microsoft.com/office/drawing/2014/main" id="{EEC06719-7195-BBE7-0154-56A039A4B388}"/>
              </a:ext>
            </a:extLst>
          </p:cNvPr>
          <p:cNvSpPr>
            <a:spLocks noGrp="1"/>
          </p:cNvSpPr>
          <p:nvPr>
            <p:ph type="body" sz="quarter" idx="13"/>
          </p:nvPr>
        </p:nvSpPr>
        <p:spPr>
          <a:xfrm>
            <a:off x="18859501" y="1333500"/>
            <a:ext cx="4953000" cy="3810000"/>
          </a:xfrm>
        </p:spPr>
        <p:txBody>
          <a:bodyPr/>
          <a:lstStyle>
            <a:lvl1pPr>
              <a:lnSpc>
                <a:spcPct val="110000"/>
              </a:lnSpc>
              <a:spcBef>
                <a:spcPts val="0"/>
              </a:spcBef>
              <a:defRPr sz="2400">
                <a:solidFill>
                  <a:schemeClr val="tx1"/>
                </a:solidFill>
              </a:defRPr>
            </a:lvl1pPr>
            <a:lvl2pPr marL="219456" indent="-219456">
              <a:lnSpc>
                <a:spcPct val="110000"/>
              </a:lnSpc>
              <a:spcBef>
                <a:spcPts val="0"/>
              </a:spcBef>
              <a:defRPr sz="2400">
                <a:solidFill>
                  <a:schemeClr val="tx1"/>
                </a:solidFill>
              </a:defRPr>
            </a:lvl2pPr>
            <a:lvl3pPr marL="438912" indent="-219456">
              <a:lnSpc>
                <a:spcPct val="110000"/>
              </a:lnSpc>
              <a:spcBef>
                <a:spcPts val="0"/>
              </a:spcBef>
              <a:defRPr sz="2400">
                <a:solidFill>
                  <a:schemeClr val="tx1"/>
                </a:solidFill>
              </a:defRPr>
            </a:lvl3pPr>
            <a:lvl4pPr marL="658368" indent="-219456">
              <a:lnSpc>
                <a:spcPct val="110000"/>
              </a:lnSpc>
              <a:spcBef>
                <a:spcPts val="0"/>
              </a:spcBef>
              <a:defRPr sz="2400">
                <a:solidFill>
                  <a:schemeClr val="tx1"/>
                </a:solidFill>
              </a:defRPr>
            </a:lvl4pPr>
            <a:lvl5pPr>
              <a:lnSpc>
                <a:spcPct val="110000"/>
              </a:lnSpc>
              <a:spcBef>
                <a:spcPts val="0"/>
              </a:spcBef>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8" name="Picture Placeholder 15" descr="Place icon here">
            <a:extLst>
              <a:ext uri="{FF2B5EF4-FFF2-40B4-BE49-F238E27FC236}">
                <a16:creationId xmlns:a16="http://schemas.microsoft.com/office/drawing/2014/main" id="{7C3BFFDB-5499-B3D7-98B2-1ABDA7D5C9DD}"/>
              </a:ext>
            </a:extLst>
          </p:cNvPr>
          <p:cNvSpPr>
            <a:spLocks noGrp="1"/>
          </p:cNvSpPr>
          <p:nvPr>
            <p:ph type="pic" sz="quarter" idx="19" hasCustomPrompt="1"/>
          </p:nvPr>
        </p:nvSpPr>
        <p:spPr>
          <a:xfrm>
            <a:off x="18859501" y="576072"/>
            <a:ext cx="402336" cy="403225"/>
          </a:xfrm>
        </p:spPr>
        <p:txBody>
          <a:bodyPr/>
          <a:lstStyle>
            <a:lvl1pPr>
              <a:defRPr sz="1400">
                <a:solidFill>
                  <a:schemeClr val="tx1"/>
                </a:solidFill>
              </a:defRPr>
            </a:lvl1pPr>
          </a:lstStyle>
          <a:p>
            <a:r>
              <a:rPr lang="en-US"/>
              <a:t>Icon</a:t>
            </a:r>
          </a:p>
        </p:txBody>
      </p:sp>
      <p:cxnSp>
        <p:nvCxnSpPr>
          <p:cNvPr id="23" name="Straight Connector 22" descr="Horizontal row divider">
            <a:extLst>
              <a:ext uri="{FF2B5EF4-FFF2-40B4-BE49-F238E27FC236}">
                <a16:creationId xmlns:a16="http://schemas.microsoft.com/office/drawing/2014/main" id="{252CDB94-BA57-B58F-95F0-D406FE34BB40}"/>
              </a:ext>
            </a:extLst>
          </p:cNvPr>
          <p:cNvCxnSpPr>
            <a:cxnSpLocks/>
          </p:cNvCxnSpPr>
          <p:nvPr userDrawn="1"/>
        </p:nvCxnSpPr>
        <p:spPr bwMode="auto">
          <a:xfrm>
            <a:off x="6096000" y="6096000"/>
            <a:ext cx="17722850"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9" name="Picture Placeholder 15" descr="Place icon here">
            <a:extLst>
              <a:ext uri="{FF2B5EF4-FFF2-40B4-BE49-F238E27FC236}">
                <a16:creationId xmlns:a16="http://schemas.microsoft.com/office/drawing/2014/main" id="{C00295A2-8D30-455D-EBB9-FA7A46791936}"/>
              </a:ext>
            </a:extLst>
          </p:cNvPr>
          <p:cNvSpPr>
            <a:spLocks noGrp="1"/>
          </p:cNvSpPr>
          <p:nvPr>
            <p:ph type="pic" sz="quarter" idx="20" hasCustomPrompt="1"/>
          </p:nvPr>
        </p:nvSpPr>
        <p:spPr>
          <a:xfrm>
            <a:off x="6667500" y="6694631"/>
            <a:ext cx="402336" cy="403225"/>
          </a:xfrm>
        </p:spPr>
        <p:txBody>
          <a:bodyPr/>
          <a:lstStyle>
            <a:lvl1pPr>
              <a:defRPr sz="1400">
                <a:solidFill>
                  <a:schemeClr val="tx1"/>
                </a:solidFill>
              </a:defRPr>
            </a:lvl1pPr>
          </a:lstStyle>
          <a:p>
            <a:r>
              <a:rPr lang="en-US"/>
              <a:t>Icon</a:t>
            </a:r>
          </a:p>
        </p:txBody>
      </p:sp>
      <p:sp>
        <p:nvSpPr>
          <p:cNvPr id="8" name="Text Placeholder 4">
            <a:extLst>
              <a:ext uri="{FF2B5EF4-FFF2-40B4-BE49-F238E27FC236}">
                <a16:creationId xmlns:a16="http://schemas.microsoft.com/office/drawing/2014/main" id="{2704E464-B0E0-CDD0-B14B-FA6386285AEC}"/>
              </a:ext>
            </a:extLst>
          </p:cNvPr>
          <p:cNvSpPr>
            <a:spLocks noGrp="1"/>
          </p:cNvSpPr>
          <p:nvPr>
            <p:ph type="body" sz="quarter" idx="14"/>
          </p:nvPr>
        </p:nvSpPr>
        <p:spPr>
          <a:xfrm>
            <a:off x="6667500" y="7429500"/>
            <a:ext cx="4951413" cy="3810000"/>
          </a:xfrm>
        </p:spPr>
        <p:txBody>
          <a:bodyPr/>
          <a:lstStyle>
            <a:lvl1pPr>
              <a:lnSpc>
                <a:spcPct val="110000"/>
              </a:lnSpc>
              <a:spcBef>
                <a:spcPts val="0"/>
              </a:spcBef>
              <a:defRPr sz="2400">
                <a:solidFill>
                  <a:schemeClr val="tx1"/>
                </a:solidFill>
              </a:defRPr>
            </a:lvl1pPr>
            <a:lvl2pPr marL="219456" indent="-219456">
              <a:lnSpc>
                <a:spcPct val="110000"/>
              </a:lnSpc>
              <a:spcBef>
                <a:spcPts val="0"/>
              </a:spcBef>
              <a:defRPr sz="2400">
                <a:solidFill>
                  <a:schemeClr val="tx1"/>
                </a:solidFill>
              </a:defRPr>
            </a:lvl2pPr>
            <a:lvl3pPr marL="438912" indent="-219456">
              <a:lnSpc>
                <a:spcPct val="110000"/>
              </a:lnSpc>
              <a:spcBef>
                <a:spcPts val="0"/>
              </a:spcBef>
              <a:defRPr sz="2400">
                <a:solidFill>
                  <a:schemeClr val="tx1"/>
                </a:solidFill>
              </a:defRPr>
            </a:lvl3pPr>
            <a:lvl4pPr marL="658368" indent="-219456">
              <a:lnSpc>
                <a:spcPct val="110000"/>
              </a:lnSpc>
              <a:spcBef>
                <a:spcPts val="0"/>
              </a:spcBef>
              <a:defRPr sz="2400">
                <a:solidFill>
                  <a:schemeClr val="tx1"/>
                </a:solidFill>
              </a:defRPr>
            </a:lvl4pPr>
            <a:lvl5pPr>
              <a:lnSpc>
                <a:spcPct val="110000"/>
              </a:lnSpc>
              <a:spcBef>
                <a:spcPts val="0"/>
              </a:spcBef>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0" name="Picture Placeholder 15" descr="Place icon here">
            <a:extLst>
              <a:ext uri="{FF2B5EF4-FFF2-40B4-BE49-F238E27FC236}">
                <a16:creationId xmlns:a16="http://schemas.microsoft.com/office/drawing/2014/main" id="{F30F0F2C-CA19-3A79-4375-EB8A00FA887C}"/>
              </a:ext>
            </a:extLst>
          </p:cNvPr>
          <p:cNvSpPr>
            <a:spLocks noGrp="1"/>
          </p:cNvSpPr>
          <p:nvPr>
            <p:ph type="pic" sz="quarter" idx="21" hasCustomPrompt="1"/>
          </p:nvPr>
        </p:nvSpPr>
        <p:spPr>
          <a:xfrm>
            <a:off x="12763501" y="6694631"/>
            <a:ext cx="402336" cy="403225"/>
          </a:xfrm>
        </p:spPr>
        <p:txBody>
          <a:bodyPr/>
          <a:lstStyle>
            <a:lvl1pPr>
              <a:defRPr sz="1400">
                <a:solidFill>
                  <a:schemeClr val="tx1"/>
                </a:solidFill>
              </a:defRPr>
            </a:lvl1pPr>
          </a:lstStyle>
          <a:p>
            <a:r>
              <a:rPr lang="en-US"/>
              <a:t>Icon</a:t>
            </a:r>
          </a:p>
        </p:txBody>
      </p:sp>
      <p:sp>
        <p:nvSpPr>
          <p:cNvPr id="9" name="Text Placeholder 4">
            <a:extLst>
              <a:ext uri="{FF2B5EF4-FFF2-40B4-BE49-F238E27FC236}">
                <a16:creationId xmlns:a16="http://schemas.microsoft.com/office/drawing/2014/main" id="{E96B64B8-6DA8-8704-DD30-37587B3E6824}"/>
              </a:ext>
            </a:extLst>
          </p:cNvPr>
          <p:cNvSpPr>
            <a:spLocks noGrp="1"/>
          </p:cNvSpPr>
          <p:nvPr>
            <p:ph type="body" sz="quarter" idx="15"/>
          </p:nvPr>
        </p:nvSpPr>
        <p:spPr>
          <a:xfrm>
            <a:off x="12763501" y="7429500"/>
            <a:ext cx="4951413" cy="3792682"/>
          </a:xfrm>
        </p:spPr>
        <p:txBody>
          <a:bodyPr/>
          <a:lstStyle>
            <a:lvl1pPr>
              <a:lnSpc>
                <a:spcPct val="110000"/>
              </a:lnSpc>
              <a:spcBef>
                <a:spcPts val="0"/>
              </a:spcBef>
              <a:defRPr sz="2400">
                <a:solidFill>
                  <a:schemeClr val="tx1"/>
                </a:solidFill>
              </a:defRPr>
            </a:lvl1pPr>
            <a:lvl2pPr marL="219456" indent="-219456">
              <a:lnSpc>
                <a:spcPct val="110000"/>
              </a:lnSpc>
              <a:spcBef>
                <a:spcPts val="0"/>
              </a:spcBef>
              <a:defRPr sz="2400">
                <a:solidFill>
                  <a:schemeClr val="tx1"/>
                </a:solidFill>
              </a:defRPr>
            </a:lvl2pPr>
            <a:lvl3pPr marL="438912" indent="-219456">
              <a:lnSpc>
                <a:spcPct val="110000"/>
              </a:lnSpc>
              <a:spcBef>
                <a:spcPts val="0"/>
              </a:spcBef>
              <a:defRPr sz="2400">
                <a:solidFill>
                  <a:schemeClr val="tx1"/>
                </a:solidFill>
              </a:defRPr>
            </a:lvl3pPr>
            <a:lvl4pPr marL="658368" indent="-219456">
              <a:lnSpc>
                <a:spcPct val="110000"/>
              </a:lnSpc>
              <a:spcBef>
                <a:spcPts val="0"/>
              </a:spcBef>
              <a:defRPr sz="2400">
                <a:solidFill>
                  <a:schemeClr val="tx1"/>
                </a:solidFill>
              </a:defRPr>
            </a:lvl4pPr>
            <a:lvl5pPr>
              <a:lnSpc>
                <a:spcPct val="110000"/>
              </a:lnSpc>
              <a:spcBef>
                <a:spcPts val="0"/>
              </a:spcBef>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Picture Placeholder 15" descr="Place icon here">
            <a:extLst>
              <a:ext uri="{FF2B5EF4-FFF2-40B4-BE49-F238E27FC236}">
                <a16:creationId xmlns:a16="http://schemas.microsoft.com/office/drawing/2014/main" id="{9354D8C6-F61D-3FC1-07F8-FEE730E2D7A8}"/>
              </a:ext>
            </a:extLst>
          </p:cNvPr>
          <p:cNvSpPr>
            <a:spLocks noGrp="1"/>
          </p:cNvSpPr>
          <p:nvPr>
            <p:ph type="pic" sz="quarter" idx="22" hasCustomPrompt="1"/>
          </p:nvPr>
        </p:nvSpPr>
        <p:spPr>
          <a:xfrm>
            <a:off x="18859501" y="6694631"/>
            <a:ext cx="402336" cy="403225"/>
          </a:xfrm>
        </p:spPr>
        <p:txBody>
          <a:bodyPr/>
          <a:lstStyle>
            <a:lvl1pPr>
              <a:defRPr sz="1400">
                <a:solidFill>
                  <a:schemeClr val="tx1"/>
                </a:solidFill>
              </a:defRPr>
            </a:lvl1pPr>
          </a:lstStyle>
          <a:p>
            <a:r>
              <a:rPr lang="en-US"/>
              <a:t>Icon</a:t>
            </a:r>
          </a:p>
        </p:txBody>
      </p:sp>
      <p:sp>
        <p:nvSpPr>
          <p:cNvPr id="10" name="Text Placeholder 4">
            <a:extLst>
              <a:ext uri="{FF2B5EF4-FFF2-40B4-BE49-F238E27FC236}">
                <a16:creationId xmlns:a16="http://schemas.microsoft.com/office/drawing/2014/main" id="{AF965C82-A0A6-A670-C10A-6073DD3549EB}"/>
              </a:ext>
            </a:extLst>
          </p:cNvPr>
          <p:cNvSpPr>
            <a:spLocks noGrp="1"/>
          </p:cNvSpPr>
          <p:nvPr>
            <p:ph type="body" sz="quarter" idx="16"/>
          </p:nvPr>
        </p:nvSpPr>
        <p:spPr>
          <a:xfrm>
            <a:off x="18859501" y="7429500"/>
            <a:ext cx="4953000" cy="3810000"/>
          </a:xfrm>
        </p:spPr>
        <p:txBody>
          <a:bodyPr/>
          <a:lstStyle>
            <a:lvl1pPr>
              <a:lnSpc>
                <a:spcPct val="110000"/>
              </a:lnSpc>
              <a:spcBef>
                <a:spcPts val="0"/>
              </a:spcBef>
              <a:defRPr sz="2400">
                <a:solidFill>
                  <a:schemeClr val="tx1"/>
                </a:solidFill>
              </a:defRPr>
            </a:lvl1pPr>
            <a:lvl2pPr marL="219456" indent="-219456">
              <a:lnSpc>
                <a:spcPct val="110000"/>
              </a:lnSpc>
              <a:spcBef>
                <a:spcPts val="0"/>
              </a:spcBef>
              <a:defRPr sz="2400">
                <a:solidFill>
                  <a:schemeClr val="tx1"/>
                </a:solidFill>
              </a:defRPr>
            </a:lvl2pPr>
            <a:lvl3pPr marL="438912" indent="-219456">
              <a:lnSpc>
                <a:spcPct val="110000"/>
              </a:lnSpc>
              <a:spcBef>
                <a:spcPts val="0"/>
              </a:spcBef>
              <a:defRPr sz="2400">
                <a:solidFill>
                  <a:schemeClr val="tx1"/>
                </a:solidFill>
              </a:defRPr>
            </a:lvl3pPr>
            <a:lvl4pPr marL="658368" indent="-219456">
              <a:lnSpc>
                <a:spcPct val="110000"/>
              </a:lnSpc>
              <a:spcBef>
                <a:spcPts val="0"/>
              </a:spcBef>
              <a:defRPr sz="2400">
                <a:solidFill>
                  <a:schemeClr val="tx1"/>
                </a:solidFill>
              </a:defRPr>
            </a:lvl4pPr>
            <a:lvl5pPr>
              <a:lnSpc>
                <a:spcPct val="110000"/>
              </a:lnSpc>
              <a:spcBef>
                <a:spcPts val="0"/>
              </a:spcBef>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09A430D6-E733-E611-E1EF-A795D0B0362A}"/>
              </a:ext>
            </a:extLst>
          </p:cNvPr>
          <p:cNvSpPr>
            <a:spLocks noGrp="1"/>
          </p:cNvSpPr>
          <p:nvPr>
            <p:ph type="ftr" sz="quarter" idx="23"/>
          </p:nvPr>
        </p:nvSpPr>
        <p:spPr/>
        <p:txBody>
          <a:bodyPr/>
          <a:lstStyle/>
          <a:p>
            <a:endParaRPr lang="en-US"/>
          </a:p>
        </p:txBody>
      </p:sp>
      <p:sp>
        <p:nvSpPr>
          <p:cNvPr id="11" name="Slide Number">
            <a:extLst>
              <a:ext uri="{FF2B5EF4-FFF2-40B4-BE49-F238E27FC236}">
                <a16:creationId xmlns:a16="http://schemas.microsoft.com/office/drawing/2014/main" id="{A0B46D22-64E6-4222-F4E2-B807A7A15287}"/>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633470084"/>
      </p:ext>
    </p:extLst>
  </p:cSld>
  <p:clrMapOvr>
    <a:masterClrMapping/>
  </p:clrMapOvr>
  <p:transition spd="med"/>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Boxes, 6 stacked, alternate, large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3E52F-EEA1-D56F-5E7A-C1983151DCC0}"/>
              </a:ext>
            </a:extLst>
          </p:cNvPr>
          <p:cNvSpPr>
            <a:spLocks noGrp="1"/>
          </p:cNvSpPr>
          <p:nvPr>
            <p:ph type="title"/>
          </p:nvPr>
        </p:nvSpPr>
        <p:spPr>
          <a:xfrm>
            <a:off x="576072" y="384048"/>
            <a:ext cx="11039475" cy="3413126"/>
          </a:xfrm>
        </p:spPr>
        <p:txBody>
          <a:bodyPr rIns="457200"/>
          <a:lstStyle>
            <a:lvl1pPr>
              <a:lnSpc>
                <a:spcPct val="100000"/>
              </a:lnSpc>
              <a:defRPr sz="6400">
                <a:solidFill>
                  <a:schemeClr val="tx2"/>
                </a:solidFill>
              </a:defRPr>
            </a:lvl1pPr>
          </a:lstStyle>
          <a:p>
            <a:r>
              <a:rPr lang="en-US"/>
              <a:t>Click to edit Master title style</a:t>
            </a:r>
          </a:p>
        </p:txBody>
      </p:sp>
      <p:cxnSp>
        <p:nvCxnSpPr>
          <p:cNvPr id="20" name="Straight Connector 19" descr="Vertical column divider">
            <a:extLst>
              <a:ext uri="{FF2B5EF4-FFF2-40B4-BE49-F238E27FC236}">
                <a16:creationId xmlns:a16="http://schemas.microsoft.com/office/drawing/2014/main" id="{F764036E-86AB-0893-B72B-200B84A6BCFD}"/>
              </a:ext>
            </a:extLst>
          </p:cNvPr>
          <p:cNvCxnSpPr/>
          <p:nvPr userDrawn="1"/>
        </p:nvCxnSpPr>
        <p:spPr bwMode="auto">
          <a:xfrm>
            <a:off x="12188952" y="566928"/>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7" name="Text Placeholder 6">
            <a:extLst>
              <a:ext uri="{FF2B5EF4-FFF2-40B4-BE49-F238E27FC236}">
                <a16:creationId xmlns:a16="http://schemas.microsoft.com/office/drawing/2014/main" id="{6D534223-A15F-A9E6-C7FA-95FFDF117A57}"/>
              </a:ext>
            </a:extLst>
          </p:cNvPr>
          <p:cNvSpPr>
            <a:spLocks noGrp="1"/>
          </p:cNvSpPr>
          <p:nvPr>
            <p:ph type="body" sz="quarter" idx="12"/>
          </p:nvPr>
        </p:nvSpPr>
        <p:spPr>
          <a:xfrm>
            <a:off x="12763500" y="576072"/>
            <a:ext cx="4953000" cy="4954587"/>
          </a:xfrm>
        </p:spPr>
        <p:txBody>
          <a:bodyPr/>
          <a:lstStyle>
            <a:lvl1pPr>
              <a:spcBef>
                <a:spcPts val="0"/>
              </a:spcBef>
              <a:defRPr sz="2800">
                <a:solidFill>
                  <a:schemeClr val="tx1"/>
                </a:solidFill>
              </a:defRPr>
            </a:lvl1pPr>
            <a:lvl2pPr marL="256032" indent="-256032">
              <a:spcBef>
                <a:spcPts val="0"/>
              </a:spcBef>
              <a:defRPr sz="2800">
                <a:solidFill>
                  <a:schemeClr val="tx1"/>
                </a:solidFill>
              </a:defRPr>
            </a:lvl2pPr>
            <a:lvl3pPr marL="512064" indent="-256032">
              <a:spcBef>
                <a:spcPts val="0"/>
              </a:spcBef>
              <a:defRPr sz="2800">
                <a:solidFill>
                  <a:schemeClr val="tx1"/>
                </a:solidFill>
              </a:defRPr>
            </a:lvl3pPr>
            <a:lvl4pPr marL="768096" indent="-256032">
              <a:spcBef>
                <a:spcPts val="0"/>
              </a:spcBef>
              <a:defRPr sz="2800">
                <a:solidFill>
                  <a:schemeClr val="tx1"/>
                </a:solidFill>
              </a:defRPr>
            </a:lvl4pPr>
            <a:lvl5pPr>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9" name="Straight Connector 18" descr="Vertical column divider">
            <a:extLst>
              <a:ext uri="{FF2B5EF4-FFF2-40B4-BE49-F238E27FC236}">
                <a16:creationId xmlns:a16="http://schemas.microsoft.com/office/drawing/2014/main" id="{B87B78A1-A315-98D3-1692-18AAAF4C6002}"/>
              </a:ext>
            </a:extLst>
          </p:cNvPr>
          <p:cNvCxnSpPr/>
          <p:nvPr userDrawn="1"/>
        </p:nvCxnSpPr>
        <p:spPr bwMode="auto">
          <a:xfrm>
            <a:off x="18288000" y="569913"/>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8" name="Text Placeholder 6">
            <a:extLst>
              <a:ext uri="{FF2B5EF4-FFF2-40B4-BE49-F238E27FC236}">
                <a16:creationId xmlns:a16="http://schemas.microsoft.com/office/drawing/2014/main" id="{C1675E3B-BB72-1CF2-CC6C-1977AEAF5921}"/>
              </a:ext>
            </a:extLst>
          </p:cNvPr>
          <p:cNvSpPr>
            <a:spLocks noGrp="1"/>
          </p:cNvSpPr>
          <p:nvPr>
            <p:ph type="body" sz="quarter" idx="13"/>
          </p:nvPr>
        </p:nvSpPr>
        <p:spPr>
          <a:xfrm>
            <a:off x="18862675" y="576072"/>
            <a:ext cx="4953000" cy="4954587"/>
          </a:xfrm>
        </p:spPr>
        <p:txBody>
          <a:bodyPr/>
          <a:lstStyle>
            <a:lvl1pPr>
              <a:spcBef>
                <a:spcPts val="0"/>
              </a:spcBef>
              <a:defRPr sz="2800">
                <a:solidFill>
                  <a:schemeClr val="tx1"/>
                </a:solidFill>
              </a:defRPr>
            </a:lvl1pPr>
            <a:lvl2pPr marL="256032" indent="-256032">
              <a:spcBef>
                <a:spcPts val="0"/>
              </a:spcBef>
              <a:defRPr sz="2800">
                <a:solidFill>
                  <a:schemeClr val="tx1"/>
                </a:solidFill>
              </a:defRPr>
            </a:lvl2pPr>
            <a:lvl3pPr marL="512064" indent="-256032">
              <a:spcBef>
                <a:spcPts val="0"/>
              </a:spcBef>
              <a:defRPr sz="2800">
                <a:solidFill>
                  <a:schemeClr val="tx1"/>
                </a:solidFill>
              </a:defRPr>
            </a:lvl3pPr>
            <a:lvl4pPr marL="768096" indent="-256032">
              <a:spcBef>
                <a:spcPts val="0"/>
              </a:spcBef>
              <a:defRPr sz="2800">
                <a:solidFill>
                  <a:schemeClr val="tx1"/>
                </a:solidFill>
              </a:defRPr>
            </a:lvl4pPr>
            <a:lvl5pPr>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6" name="Straight Connector 15" descr="Horizontal row divider">
            <a:extLst>
              <a:ext uri="{FF2B5EF4-FFF2-40B4-BE49-F238E27FC236}">
                <a16:creationId xmlns:a16="http://schemas.microsoft.com/office/drawing/2014/main" id="{4F455E69-0B51-1D31-E569-651079398D33}"/>
              </a:ext>
            </a:extLst>
          </p:cNvPr>
          <p:cNvCxnSpPr>
            <a:cxnSpLocks/>
          </p:cNvCxnSpPr>
          <p:nvPr userDrawn="1"/>
        </p:nvCxnSpPr>
        <p:spPr bwMode="auto">
          <a:xfrm>
            <a:off x="574675" y="6096000"/>
            <a:ext cx="23244175"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1" name="Text Placeholder 6">
            <a:extLst>
              <a:ext uri="{FF2B5EF4-FFF2-40B4-BE49-F238E27FC236}">
                <a16:creationId xmlns:a16="http://schemas.microsoft.com/office/drawing/2014/main" id="{75681CC4-265E-A18C-1C70-60E527BC6249}"/>
              </a:ext>
            </a:extLst>
          </p:cNvPr>
          <p:cNvSpPr>
            <a:spLocks noGrp="1"/>
          </p:cNvSpPr>
          <p:nvPr>
            <p:ph type="body" sz="quarter" idx="16"/>
          </p:nvPr>
        </p:nvSpPr>
        <p:spPr>
          <a:xfrm>
            <a:off x="576072" y="6665976"/>
            <a:ext cx="4953000" cy="4954587"/>
          </a:xfrm>
        </p:spPr>
        <p:txBody>
          <a:bodyPr/>
          <a:lstStyle>
            <a:lvl1pPr>
              <a:spcBef>
                <a:spcPts val="0"/>
              </a:spcBef>
              <a:defRPr sz="2800">
                <a:solidFill>
                  <a:schemeClr val="tx1"/>
                </a:solidFill>
              </a:defRPr>
            </a:lvl1pPr>
            <a:lvl2pPr marL="256032" indent="-256032">
              <a:spcBef>
                <a:spcPts val="0"/>
              </a:spcBef>
              <a:defRPr sz="2800">
                <a:solidFill>
                  <a:schemeClr val="tx1"/>
                </a:solidFill>
              </a:defRPr>
            </a:lvl2pPr>
            <a:lvl3pPr marL="512064" indent="-256032">
              <a:spcBef>
                <a:spcPts val="0"/>
              </a:spcBef>
              <a:defRPr sz="2800">
                <a:solidFill>
                  <a:schemeClr val="tx1"/>
                </a:solidFill>
              </a:defRPr>
            </a:lvl3pPr>
            <a:lvl4pPr marL="768096" indent="-256032">
              <a:spcBef>
                <a:spcPts val="0"/>
              </a:spcBef>
              <a:defRPr sz="2800">
                <a:solidFill>
                  <a:schemeClr val="tx1"/>
                </a:solidFill>
              </a:defRPr>
            </a:lvl4pPr>
            <a:lvl5pPr>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cxnSp>
        <p:nvCxnSpPr>
          <p:cNvPr id="18" name="Straight Connector 17" descr="Vertical column divider">
            <a:extLst>
              <a:ext uri="{FF2B5EF4-FFF2-40B4-BE49-F238E27FC236}">
                <a16:creationId xmlns:a16="http://schemas.microsoft.com/office/drawing/2014/main" id="{54C560F4-CB2D-6B04-588B-57BB4D4E6DC3}"/>
              </a:ext>
            </a:extLst>
          </p:cNvPr>
          <p:cNvCxnSpPr>
            <a:cxnSpLocks/>
          </p:cNvCxnSpPr>
          <p:nvPr userDrawn="1"/>
        </p:nvCxnSpPr>
        <p:spPr bwMode="auto">
          <a:xfrm>
            <a:off x="6096000" y="6096000"/>
            <a:ext cx="0" cy="590550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12" name="Text Placeholder 6">
            <a:extLst>
              <a:ext uri="{FF2B5EF4-FFF2-40B4-BE49-F238E27FC236}">
                <a16:creationId xmlns:a16="http://schemas.microsoft.com/office/drawing/2014/main" id="{8D234ED4-217E-BF9B-FDEE-0BE07F831EDD}"/>
              </a:ext>
            </a:extLst>
          </p:cNvPr>
          <p:cNvSpPr>
            <a:spLocks noGrp="1"/>
          </p:cNvSpPr>
          <p:nvPr>
            <p:ph type="body" sz="quarter" idx="17"/>
          </p:nvPr>
        </p:nvSpPr>
        <p:spPr>
          <a:xfrm>
            <a:off x="6667500" y="6667500"/>
            <a:ext cx="4953000" cy="4954587"/>
          </a:xfrm>
        </p:spPr>
        <p:txBody>
          <a:bodyPr/>
          <a:lstStyle>
            <a:lvl1pPr>
              <a:spcBef>
                <a:spcPts val="0"/>
              </a:spcBef>
              <a:defRPr sz="2800">
                <a:solidFill>
                  <a:schemeClr val="tx1"/>
                </a:solidFill>
              </a:defRPr>
            </a:lvl1pPr>
            <a:lvl2pPr marL="256032" indent="-256032">
              <a:spcBef>
                <a:spcPts val="0"/>
              </a:spcBef>
              <a:defRPr sz="2800">
                <a:solidFill>
                  <a:schemeClr val="tx1"/>
                </a:solidFill>
              </a:defRPr>
            </a:lvl2pPr>
            <a:lvl3pPr marL="512064" indent="-256032">
              <a:spcBef>
                <a:spcPts val="0"/>
              </a:spcBef>
              <a:defRPr sz="2800">
                <a:solidFill>
                  <a:schemeClr val="tx1"/>
                </a:solidFill>
              </a:defRPr>
            </a:lvl3pPr>
            <a:lvl4pPr marL="768096" indent="-256032">
              <a:spcBef>
                <a:spcPts val="0"/>
              </a:spcBef>
              <a:defRPr sz="2800">
                <a:solidFill>
                  <a:schemeClr val="tx1"/>
                </a:solidFill>
              </a:defRPr>
            </a:lvl4pPr>
            <a:lvl5pPr>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6">
            <a:extLst>
              <a:ext uri="{FF2B5EF4-FFF2-40B4-BE49-F238E27FC236}">
                <a16:creationId xmlns:a16="http://schemas.microsoft.com/office/drawing/2014/main" id="{9258F0BD-A5CC-CECC-5230-86FB175FD67E}"/>
              </a:ext>
            </a:extLst>
          </p:cNvPr>
          <p:cNvSpPr>
            <a:spLocks noGrp="1"/>
          </p:cNvSpPr>
          <p:nvPr>
            <p:ph type="body" sz="quarter" idx="14"/>
          </p:nvPr>
        </p:nvSpPr>
        <p:spPr>
          <a:xfrm>
            <a:off x="12763500" y="6667500"/>
            <a:ext cx="4953000" cy="4954587"/>
          </a:xfrm>
        </p:spPr>
        <p:txBody>
          <a:bodyPr/>
          <a:lstStyle>
            <a:lvl1pPr>
              <a:spcBef>
                <a:spcPts val="0"/>
              </a:spcBef>
              <a:defRPr sz="2800">
                <a:solidFill>
                  <a:schemeClr val="tx1"/>
                </a:solidFill>
              </a:defRPr>
            </a:lvl1pPr>
            <a:lvl2pPr marL="256032" indent="-256032">
              <a:spcBef>
                <a:spcPts val="0"/>
              </a:spcBef>
              <a:defRPr sz="2800">
                <a:solidFill>
                  <a:schemeClr val="tx1"/>
                </a:solidFill>
              </a:defRPr>
            </a:lvl2pPr>
            <a:lvl3pPr marL="512064" indent="-256032">
              <a:spcBef>
                <a:spcPts val="0"/>
              </a:spcBef>
              <a:defRPr sz="2800">
                <a:solidFill>
                  <a:schemeClr val="tx1"/>
                </a:solidFill>
              </a:defRPr>
            </a:lvl3pPr>
            <a:lvl4pPr marL="768096" indent="-256032">
              <a:spcBef>
                <a:spcPts val="0"/>
              </a:spcBef>
              <a:defRPr sz="2800">
                <a:solidFill>
                  <a:schemeClr val="tx1"/>
                </a:solidFill>
              </a:defRPr>
            </a:lvl4pPr>
            <a:lvl5pPr>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6">
            <a:extLst>
              <a:ext uri="{FF2B5EF4-FFF2-40B4-BE49-F238E27FC236}">
                <a16:creationId xmlns:a16="http://schemas.microsoft.com/office/drawing/2014/main" id="{D9573D61-18CF-FC91-A019-041D3206DAEC}"/>
              </a:ext>
            </a:extLst>
          </p:cNvPr>
          <p:cNvSpPr>
            <a:spLocks noGrp="1"/>
          </p:cNvSpPr>
          <p:nvPr>
            <p:ph type="body" sz="quarter" idx="15"/>
          </p:nvPr>
        </p:nvSpPr>
        <p:spPr>
          <a:xfrm>
            <a:off x="18862675" y="6667500"/>
            <a:ext cx="4953000" cy="4954587"/>
          </a:xfrm>
        </p:spPr>
        <p:txBody>
          <a:bodyPr/>
          <a:lstStyle>
            <a:lvl1pPr>
              <a:spcBef>
                <a:spcPts val="0"/>
              </a:spcBef>
              <a:defRPr sz="2800">
                <a:solidFill>
                  <a:schemeClr val="tx1"/>
                </a:solidFill>
              </a:defRPr>
            </a:lvl1pPr>
            <a:lvl2pPr marL="256032" indent="-256032">
              <a:spcBef>
                <a:spcPts val="0"/>
              </a:spcBef>
              <a:defRPr sz="2800">
                <a:solidFill>
                  <a:schemeClr val="tx1"/>
                </a:solidFill>
              </a:defRPr>
            </a:lvl2pPr>
            <a:lvl3pPr marL="512064" indent="-256032">
              <a:spcBef>
                <a:spcPts val="0"/>
              </a:spcBef>
              <a:defRPr sz="2800">
                <a:solidFill>
                  <a:schemeClr val="tx1"/>
                </a:solidFill>
              </a:defRPr>
            </a:lvl3pPr>
            <a:lvl4pPr marL="768096" indent="-256032">
              <a:spcBef>
                <a:spcPts val="0"/>
              </a:spcBef>
              <a:defRPr sz="2800">
                <a:solidFill>
                  <a:schemeClr val="tx1"/>
                </a:solidFill>
              </a:defRPr>
            </a:lvl4pPr>
            <a:lvl5pPr>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BDA5ACE3-ACF8-D072-E98D-B30BD47D0818}"/>
              </a:ext>
            </a:extLst>
          </p:cNvPr>
          <p:cNvSpPr>
            <a:spLocks noGrp="1"/>
          </p:cNvSpPr>
          <p:nvPr>
            <p:ph type="ftr" sz="quarter" idx="18"/>
          </p:nvPr>
        </p:nvSpPr>
        <p:spPr/>
        <p:txBody>
          <a:bodyPr/>
          <a:lstStyle/>
          <a:p>
            <a:endParaRPr lang="en-US"/>
          </a:p>
        </p:txBody>
      </p:sp>
      <p:sp>
        <p:nvSpPr>
          <p:cNvPr id="5" name="Slide Number">
            <a:extLst>
              <a:ext uri="{FF2B5EF4-FFF2-40B4-BE49-F238E27FC236}">
                <a16:creationId xmlns:a16="http://schemas.microsoft.com/office/drawing/2014/main" id="{25C7A71B-E65D-0A5D-606D-9F95D5AC6BE8}"/>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510864514"/>
      </p:ext>
    </p:extLst>
  </p:cSld>
  <p:clrMapOvr>
    <a:masterClrMapping/>
  </p:clrMapOvr>
  <p:transition spd="med"/>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Boxes, 6 stacked, alternate, small tit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3E52F-EEA1-D56F-5E7A-C1983151DCC0}"/>
              </a:ext>
            </a:extLst>
          </p:cNvPr>
          <p:cNvSpPr>
            <a:spLocks noGrp="1"/>
          </p:cNvSpPr>
          <p:nvPr>
            <p:ph type="title"/>
          </p:nvPr>
        </p:nvSpPr>
        <p:spPr>
          <a:xfrm>
            <a:off x="576072" y="576072"/>
            <a:ext cx="4949825" cy="3413126"/>
          </a:xfrm>
        </p:spPr>
        <p:txBody>
          <a:bodyPr rIns="0"/>
          <a:lstStyle>
            <a:lvl1pPr>
              <a:lnSpc>
                <a:spcPct val="110000"/>
              </a:lnSpc>
              <a:defRPr sz="3600">
                <a:solidFill>
                  <a:schemeClr val="tx2"/>
                </a:solidFill>
              </a:defRPr>
            </a:lvl1pPr>
          </a:lstStyle>
          <a:p>
            <a:r>
              <a:rPr lang="en-US"/>
              <a:t>Click to edit Master title style</a:t>
            </a:r>
          </a:p>
        </p:txBody>
      </p:sp>
      <p:sp>
        <p:nvSpPr>
          <p:cNvPr id="7" name="Text Placeholder 6">
            <a:extLst>
              <a:ext uri="{FF2B5EF4-FFF2-40B4-BE49-F238E27FC236}">
                <a16:creationId xmlns:a16="http://schemas.microsoft.com/office/drawing/2014/main" id="{6D534223-A15F-A9E6-C7FA-95FFDF117A57}"/>
              </a:ext>
            </a:extLst>
          </p:cNvPr>
          <p:cNvSpPr>
            <a:spLocks noGrp="1"/>
          </p:cNvSpPr>
          <p:nvPr>
            <p:ph type="body" sz="quarter" idx="12"/>
          </p:nvPr>
        </p:nvSpPr>
        <p:spPr>
          <a:xfrm>
            <a:off x="12763500" y="576072"/>
            <a:ext cx="4953000" cy="4954587"/>
          </a:xfrm>
        </p:spPr>
        <p:txBody>
          <a:bodyPr/>
          <a:lstStyle>
            <a:lvl1pPr>
              <a:spcBef>
                <a:spcPts val="0"/>
              </a:spcBef>
              <a:defRPr sz="2800">
                <a:solidFill>
                  <a:schemeClr val="tx1"/>
                </a:solidFill>
              </a:defRPr>
            </a:lvl1pPr>
            <a:lvl2pPr marL="256032" indent="-256032">
              <a:spcBef>
                <a:spcPts val="0"/>
              </a:spcBef>
              <a:defRPr sz="2800">
                <a:solidFill>
                  <a:schemeClr val="tx1"/>
                </a:solidFill>
              </a:defRPr>
            </a:lvl2pPr>
            <a:lvl3pPr marL="512064" indent="-256032">
              <a:spcBef>
                <a:spcPts val="0"/>
              </a:spcBef>
              <a:defRPr sz="2800">
                <a:solidFill>
                  <a:schemeClr val="tx1"/>
                </a:solidFill>
              </a:defRPr>
            </a:lvl3pPr>
            <a:lvl4pPr marL="768096" indent="-256032">
              <a:spcBef>
                <a:spcPts val="0"/>
              </a:spcBef>
              <a:defRPr sz="2800">
                <a:solidFill>
                  <a:schemeClr val="tx1"/>
                </a:solidFill>
              </a:defRPr>
            </a:lvl4pPr>
            <a:lvl5pPr>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Text Placeholder 6">
            <a:extLst>
              <a:ext uri="{FF2B5EF4-FFF2-40B4-BE49-F238E27FC236}">
                <a16:creationId xmlns:a16="http://schemas.microsoft.com/office/drawing/2014/main" id="{C1675E3B-BB72-1CF2-CC6C-1977AEAF5921}"/>
              </a:ext>
            </a:extLst>
          </p:cNvPr>
          <p:cNvSpPr>
            <a:spLocks noGrp="1"/>
          </p:cNvSpPr>
          <p:nvPr>
            <p:ph type="body" sz="quarter" idx="13"/>
          </p:nvPr>
        </p:nvSpPr>
        <p:spPr>
          <a:xfrm>
            <a:off x="18862675" y="576072"/>
            <a:ext cx="4953000" cy="4954587"/>
          </a:xfrm>
        </p:spPr>
        <p:txBody>
          <a:bodyPr/>
          <a:lstStyle>
            <a:lvl1pPr>
              <a:spcBef>
                <a:spcPts val="0"/>
              </a:spcBef>
              <a:defRPr sz="2800">
                <a:solidFill>
                  <a:schemeClr val="tx1"/>
                </a:solidFill>
              </a:defRPr>
            </a:lvl1pPr>
            <a:lvl2pPr marL="256032" indent="-256032">
              <a:spcBef>
                <a:spcPts val="0"/>
              </a:spcBef>
              <a:defRPr sz="2800">
                <a:solidFill>
                  <a:schemeClr val="tx1"/>
                </a:solidFill>
              </a:defRPr>
            </a:lvl2pPr>
            <a:lvl3pPr marL="512064" indent="-256032">
              <a:spcBef>
                <a:spcPts val="0"/>
              </a:spcBef>
              <a:defRPr sz="2800">
                <a:solidFill>
                  <a:schemeClr val="tx1"/>
                </a:solidFill>
              </a:defRPr>
            </a:lvl3pPr>
            <a:lvl4pPr marL="768096" indent="-256032">
              <a:spcBef>
                <a:spcPts val="0"/>
              </a:spcBef>
              <a:defRPr sz="2800">
                <a:solidFill>
                  <a:schemeClr val="tx1"/>
                </a:solidFill>
              </a:defRPr>
            </a:lvl4pPr>
            <a:lvl5pPr>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6">
            <a:extLst>
              <a:ext uri="{FF2B5EF4-FFF2-40B4-BE49-F238E27FC236}">
                <a16:creationId xmlns:a16="http://schemas.microsoft.com/office/drawing/2014/main" id="{9258F0BD-A5CC-CECC-5230-86FB175FD67E}"/>
              </a:ext>
            </a:extLst>
          </p:cNvPr>
          <p:cNvSpPr>
            <a:spLocks noGrp="1"/>
          </p:cNvSpPr>
          <p:nvPr>
            <p:ph type="body" sz="quarter" idx="14"/>
          </p:nvPr>
        </p:nvSpPr>
        <p:spPr>
          <a:xfrm>
            <a:off x="12763500" y="6667500"/>
            <a:ext cx="4953000" cy="4954587"/>
          </a:xfrm>
        </p:spPr>
        <p:txBody>
          <a:bodyPr/>
          <a:lstStyle>
            <a:lvl1pPr>
              <a:spcBef>
                <a:spcPts val="0"/>
              </a:spcBef>
              <a:defRPr sz="2800">
                <a:solidFill>
                  <a:schemeClr val="tx1"/>
                </a:solidFill>
              </a:defRPr>
            </a:lvl1pPr>
            <a:lvl2pPr marL="256032" indent="-256032">
              <a:spcBef>
                <a:spcPts val="0"/>
              </a:spcBef>
              <a:defRPr sz="2800">
                <a:solidFill>
                  <a:schemeClr val="tx1"/>
                </a:solidFill>
              </a:defRPr>
            </a:lvl2pPr>
            <a:lvl3pPr marL="512064" indent="-256032">
              <a:spcBef>
                <a:spcPts val="0"/>
              </a:spcBef>
              <a:defRPr sz="2800">
                <a:solidFill>
                  <a:schemeClr val="tx1"/>
                </a:solidFill>
              </a:defRPr>
            </a:lvl3pPr>
            <a:lvl4pPr marL="768096" indent="-256032">
              <a:spcBef>
                <a:spcPts val="0"/>
              </a:spcBef>
              <a:defRPr sz="2800">
                <a:solidFill>
                  <a:schemeClr val="tx1"/>
                </a:solidFill>
              </a:defRPr>
            </a:lvl4pPr>
            <a:lvl5pPr>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0" name="Text Placeholder 6">
            <a:extLst>
              <a:ext uri="{FF2B5EF4-FFF2-40B4-BE49-F238E27FC236}">
                <a16:creationId xmlns:a16="http://schemas.microsoft.com/office/drawing/2014/main" id="{D9573D61-18CF-FC91-A019-041D3206DAEC}"/>
              </a:ext>
            </a:extLst>
          </p:cNvPr>
          <p:cNvSpPr>
            <a:spLocks noGrp="1"/>
          </p:cNvSpPr>
          <p:nvPr>
            <p:ph type="body" sz="quarter" idx="15"/>
          </p:nvPr>
        </p:nvSpPr>
        <p:spPr>
          <a:xfrm>
            <a:off x="18862675" y="6667500"/>
            <a:ext cx="4953000" cy="4954587"/>
          </a:xfrm>
        </p:spPr>
        <p:txBody>
          <a:bodyPr/>
          <a:lstStyle>
            <a:lvl1pPr>
              <a:spcBef>
                <a:spcPts val="0"/>
              </a:spcBef>
              <a:defRPr sz="2800">
                <a:solidFill>
                  <a:schemeClr val="tx1"/>
                </a:solidFill>
              </a:defRPr>
            </a:lvl1pPr>
            <a:lvl2pPr marL="256032" indent="-256032">
              <a:spcBef>
                <a:spcPts val="0"/>
              </a:spcBef>
              <a:defRPr sz="2800">
                <a:solidFill>
                  <a:schemeClr val="tx1"/>
                </a:solidFill>
              </a:defRPr>
            </a:lvl2pPr>
            <a:lvl3pPr marL="512064" indent="-256032">
              <a:spcBef>
                <a:spcPts val="0"/>
              </a:spcBef>
              <a:defRPr sz="2800">
                <a:solidFill>
                  <a:schemeClr val="tx1"/>
                </a:solidFill>
              </a:defRPr>
            </a:lvl3pPr>
            <a:lvl4pPr marL="768096" indent="-256032">
              <a:spcBef>
                <a:spcPts val="0"/>
              </a:spcBef>
              <a:defRPr sz="2800">
                <a:solidFill>
                  <a:schemeClr val="tx1"/>
                </a:solidFill>
              </a:defRPr>
            </a:lvl4pPr>
            <a:lvl5pPr>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Text Placeholder 6">
            <a:extLst>
              <a:ext uri="{FF2B5EF4-FFF2-40B4-BE49-F238E27FC236}">
                <a16:creationId xmlns:a16="http://schemas.microsoft.com/office/drawing/2014/main" id="{75681CC4-265E-A18C-1C70-60E527BC6249}"/>
              </a:ext>
            </a:extLst>
          </p:cNvPr>
          <p:cNvSpPr>
            <a:spLocks noGrp="1"/>
          </p:cNvSpPr>
          <p:nvPr>
            <p:ph type="body" sz="quarter" idx="16"/>
          </p:nvPr>
        </p:nvSpPr>
        <p:spPr>
          <a:xfrm>
            <a:off x="580160" y="6667500"/>
            <a:ext cx="4953000" cy="4954587"/>
          </a:xfrm>
        </p:spPr>
        <p:txBody>
          <a:bodyPr/>
          <a:lstStyle>
            <a:lvl1pPr>
              <a:spcBef>
                <a:spcPts val="0"/>
              </a:spcBef>
              <a:defRPr sz="2800">
                <a:solidFill>
                  <a:schemeClr val="tx1"/>
                </a:solidFill>
              </a:defRPr>
            </a:lvl1pPr>
            <a:lvl2pPr marL="256032" indent="-256032">
              <a:spcBef>
                <a:spcPts val="0"/>
              </a:spcBef>
              <a:defRPr sz="2800">
                <a:solidFill>
                  <a:schemeClr val="tx1"/>
                </a:solidFill>
              </a:defRPr>
            </a:lvl2pPr>
            <a:lvl3pPr marL="512064" indent="-256032">
              <a:spcBef>
                <a:spcPts val="0"/>
              </a:spcBef>
              <a:defRPr sz="2800">
                <a:solidFill>
                  <a:schemeClr val="tx1"/>
                </a:solidFill>
              </a:defRPr>
            </a:lvl3pPr>
            <a:lvl4pPr marL="768096" indent="-256032">
              <a:spcBef>
                <a:spcPts val="0"/>
              </a:spcBef>
              <a:defRPr sz="2800">
                <a:solidFill>
                  <a:schemeClr val="tx1"/>
                </a:solidFill>
              </a:defRPr>
            </a:lvl4pPr>
            <a:lvl5pPr>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Text Placeholder 6">
            <a:extLst>
              <a:ext uri="{FF2B5EF4-FFF2-40B4-BE49-F238E27FC236}">
                <a16:creationId xmlns:a16="http://schemas.microsoft.com/office/drawing/2014/main" id="{8D234ED4-217E-BF9B-FDEE-0BE07F831EDD}"/>
              </a:ext>
            </a:extLst>
          </p:cNvPr>
          <p:cNvSpPr>
            <a:spLocks noGrp="1"/>
          </p:cNvSpPr>
          <p:nvPr>
            <p:ph type="body" sz="quarter" idx="17"/>
          </p:nvPr>
        </p:nvSpPr>
        <p:spPr>
          <a:xfrm>
            <a:off x="6667500" y="6667500"/>
            <a:ext cx="4953000" cy="4954587"/>
          </a:xfrm>
        </p:spPr>
        <p:txBody>
          <a:bodyPr/>
          <a:lstStyle>
            <a:lvl1pPr>
              <a:spcBef>
                <a:spcPts val="0"/>
              </a:spcBef>
              <a:defRPr sz="2800">
                <a:solidFill>
                  <a:schemeClr val="tx1"/>
                </a:solidFill>
              </a:defRPr>
            </a:lvl1pPr>
            <a:lvl2pPr marL="256032" indent="-256032">
              <a:spcBef>
                <a:spcPts val="0"/>
              </a:spcBef>
              <a:defRPr sz="2800">
                <a:solidFill>
                  <a:schemeClr val="tx1"/>
                </a:solidFill>
              </a:defRPr>
            </a:lvl2pPr>
            <a:lvl3pPr marL="512064" indent="-256032">
              <a:spcBef>
                <a:spcPts val="0"/>
              </a:spcBef>
              <a:defRPr sz="2800">
                <a:solidFill>
                  <a:schemeClr val="tx1"/>
                </a:solidFill>
              </a:defRPr>
            </a:lvl3pPr>
            <a:lvl4pPr marL="768096" indent="-256032">
              <a:spcBef>
                <a:spcPts val="0"/>
              </a:spcBef>
              <a:defRPr sz="2800">
                <a:solidFill>
                  <a:schemeClr val="tx1"/>
                </a:solidFill>
              </a:defRPr>
            </a:lvl4pPr>
            <a:lvl5pPr>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BDA5ACE3-ACF8-D072-E98D-B30BD47D0818}"/>
              </a:ext>
            </a:extLst>
          </p:cNvPr>
          <p:cNvSpPr>
            <a:spLocks noGrp="1"/>
          </p:cNvSpPr>
          <p:nvPr>
            <p:ph type="ftr" sz="quarter" idx="18"/>
          </p:nvPr>
        </p:nvSpPr>
        <p:spPr/>
        <p:txBody>
          <a:bodyPr/>
          <a:lstStyle/>
          <a:p>
            <a:endParaRPr lang="en-US"/>
          </a:p>
        </p:txBody>
      </p:sp>
      <p:cxnSp>
        <p:nvCxnSpPr>
          <p:cNvPr id="16" name="Straight Connector 15" descr="Horizontal row divider">
            <a:extLst>
              <a:ext uri="{FF2B5EF4-FFF2-40B4-BE49-F238E27FC236}">
                <a16:creationId xmlns:a16="http://schemas.microsoft.com/office/drawing/2014/main" id="{4F455E69-0B51-1D31-E569-651079398D33}"/>
              </a:ext>
            </a:extLst>
          </p:cNvPr>
          <p:cNvCxnSpPr>
            <a:cxnSpLocks/>
          </p:cNvCxnSpPr>
          <p:nvPr userDrawn="1"/>
        </p:nvCxnSpPr>
        <p:spPr bwMode="auto">
          <a:xfrm>
            <a:off x="574675" y="6096000"/>
            <a:ext cx="23244175" cy="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8" name="Straight Connector 17" descr="Vertical column divider">
            <a:extLst>
              <a:ext uri="{FF2B5EF4-FFF2-40B4-BE49-F238E27FC236}">
                <a16:creationId xmlns:a16="http://schemas.microsoft.com/office/drawing/2014/main" id="{54C560F4-CB2D-6B04-588B-57BB4D4E6DC3}"/>
              </a:ext>
            </a:extLst>
          </p:cNvPr>
          <p:cNvCxnSpPr>
            <a:cxnSpLocks/>
          </p:cNvCxnSpPr>
          <p:nvPr userDrawn="1"/>
        </p:nvCxnSpPr>
        <p:spPr bwMode="auto">
          <a:xfrm>
            <a:off x="6096000" y="6096000"/>
            <a:ext cx="0" cy="5905500"/>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19" name="Straight Connector 18" descr="Vertical column divider">
            <a:extLst>
              <a:ext uri="{FF2B5EF4-FFF2-40B4-BE49-F238E27FC236}">
                <a16:creationId xmlns:a16="http://schemas.microsoft.com/office/drawing/2014/main" id="{B87B78A1-A315-98D3-1692-18AAAF4C6002}"/>
              </a:ext>
            </a:extLst>
          </p:cNvPr>
          <p:cNvCxnSpPr/>
          <p:nvPr userDrawn="1"/>
        </p:nvCxnSpPr>
        <p:spPr bwMode="auto">
          <a:xfrm>
            <a:off x="18288000" y="569913"/>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cxnSp>
        <p:nvCxnSpPr>
          <p:cNvPr id="20" name="Straight Connector 19" descr="Vertical column divider">
            <a:extLst>
              <a:ext uri="{FF2B5EF4-FFF2-40B4-BE49-F238E27FC236}">
                <a16:creationId xmlns:a16="http://schemas.microsoft.com/office/drawing/2014/main" id="{F764036E-86AB-0893-B72B-200B84A6BCFD}"/>
              </a:ext>
            </a:extLst>
          </p:cNvPr>
          <p:cNvCxnSpPr/>
          <p:nvPr userDrawn="1"/>
        </p:nvCxnSpPr>
        <p:spPr bwMode="auto">
          <a:xfrm>
            <a:off x="12188952" y="566928"/>
            <a:ext cx="0" cy="11431587"/>
          </a:xfrm>
          <a:prstGeom prst="line">
            <a:avLst/>
          </a:prstGeom>
          <a:ln w="12700">
            <a:solidFill>
              <a:schemeClr val="tx1"/>
            </a:solidFill>
            <a:headEnd type="none" w="med" len="med"/>
            <a:tailEnd type="none" w="med" len="med"/>
          </a:ln>
          <a:effectLst/>
        </p:spPr>
        <p:style>
          <a:lnRef idx="1">
            <a:schemeClr val="dk1"/>
          </a:lnRef>
          <a:fillRef idx="0">
            <a:schemeClr val="dk1"/>
          </a:fillRef>
          <a:effectRef idx="0">
            <a:schemeClr val="dk1"/>
          </a:effectRef>
          <a:fontRef idx="minor">
            <a:schemeClr val="tx1"/>
          </a:fontRef>
        </p:style>
      </p:cxnSp>
      <p:sp>
        <p:nvSpPr>
          <p:cNvPr id="5" name="Slide Number">
            <a:extLst>
              <a:ext uri="{FF2B5EF4-FFF2-40B4-BE49-F238E27FC236}">
                <a16:creationId xmlns:a16="http://schemas.microsoft.com/office/drawing/2014/main" id="{78DA00F4-B5C9-B0CB-71F8-ED123EAA68CC}"/>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301788278"/>
      </p:ext>
    </p:extLst>
  </p:cSld>
  <p:clrMapOvr>
    <a:masterClrMapping/>
  </p:clrMapOvr>
  <p:transition spd="med"/>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Video or imagery, half, inse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576072" y="576072"/>
            <a:ext cx="4949825" cy="1525588"/>
          </a:xfrm>
        </p:spPr>
        <p:txBody>
          <a:bodyPr/>
          <a:lstStyle>
            <a:lvl1pPr>
              <a:lnSpc>
                <a:spcPct val="110000"/>
              </a:lnSpc>
              <a:defRPr sz="2800">
                <a:solidFill>
                  <a:schemeClr val="tx2"/>
                </a:solidFill>
              </a:defRPr>
            </a:lvl1pPr>
          </a:lstStyle>
          <a:p>
            <a:r>
              <a:rPr lang="en-US"/>
              <a:t>Click to edit Master title style</a:t>
            </a:r>
          </a:p>
        </p:txBody>
      </p:sp>
      <p:sp>
        <p:nvSpPr>
          <p:cNvPr id="6" name="Text Placeholder 5">
            <a:extLst>
              <a:ext uri="{FF2B5EF4-FFF2-40B4-BE49-F238E27FC236}">
                <a16:creationId xmlns:a16="http://schemas.microsoft.com/office/drawing/2014/main" id="{28FE37E5-0FED-B2B2-3150-F02A8956CD38}"/>
              </a:ext>
            </a:extLst>
          </p:cNvPr>
          <p:cNvSpPr>
            <a:spLocks noGrp="1"/>
          </p:cNvSpPr>
          <p:nvPr>
            <p:ph type="body" sz="quarter" idx="12"/>
          </p:nvPr>
        </p:nvSpPr>
        <p:spPr>
          <a:xfrm>
            <a:off x="576072" y="3429000"/>
            <a:ext cx="4956175" cy="8572500"/>
          </a:xfrm>
        </p:spPr>
        <p:txBody>
          <a:bodyPr/>
          <a:lstStyle>
            <a:lvl1pPr>
              <a:lnSpc>
                <a:spcPct val="110000"/>
              </a:lnSpc>
              <a:spcBef>
                <a:spcPts val="0"/>
              </a:spcBef>
              <a:defRPr sz="2800">
                <a:solidFill>
                  <a:schemeClr val="tx1"/>
                </a:solidFill>
              </a:defRPr>
            </a:lvl1pPr>
            <a:lvl2pPr marL="256032" indent="-256032">
              <a:lnSpc>
                <a:spcPct val="110000"/>
              </a:lnSpc>
              <a:spcBef>
                <a:spcPts val="0"/>
              </a:spcBef>
              <a:defRPr sz="2800">
                <a:solidFill>
                  <a:schemeClr val="tx1"/>
                </a:solidFill>
              </a:defRPr>
            </a:lvl2pPr>
            <a:lvl3pPr marL="512064" indent="-256032">
              <a:lnSpc>
                <a:spcPct val="110000"/>
              </a:lnSpc>
              <a:spcBef>
                <a:spcPts val="0"/>
              </a:spcBef>
              <a:defRPr sz="2800">
                <a:solidFill>
                  <a:schemeClr val="tx1"/>
                </a:solidFill>
              </a:defRPr>
            </a:lvl3pPr>
            <a:lvl4pPr marL="768096" indent="-256032">
              <a:lnSpc>
                <a:spcPct val="110000"/>
              </a:lnSpc>
              <a:spcBef>
                <a:spcPts val="0"/>
              </a:spcBef>
              <a:defRPr sz="2800">
                <a:solidFill>
                  <a:schemeClr val="tx1"/>
                </a:solidFill>
              </a:defRPr>
            </a:lvl4pPr>
            <a:lvl5pPr>
              <a:lnSpc>
                <a:spcPct val="110000"/>
              </a:lnSpc>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Text Placeholder 5">
            <a:extLst>
              <a:ext uri="{FF2B5EF4-FFF2-40B4-BE49-F238E27FC236}">
                <a16:creationId xmlns:a16="http://schemas.microsoft.com/office/drawing/2014/main" id="{88F00625-4E10-D884-2256-56B294B4BA89}"/>
              </a:ext>
            </a:extLst>
          </p:cNvPr>
          <p:cNvSpPr>
            <a:spLocks noGrp="1"/>
          </p:cNvSpPr>
          <p:nvPr>
            <p:ph type="body" sz="quarter" idx="13"/>
          </p:nvPr>
        </p:nvSpPr>
        <p:spPr>
          <a:xfrm>
            <a:off x="6667500" y="3429000"/>
            <a:ext cx="4951413" cy="8572500"/>
          </a:xfrm>
        </p:spPr>
        <p:txBody>
          <a:bodyPr/>
          <a:lstStyle>
            <a:lvl1pPr>
              <a:lnSpc>
                <a:spcPct val="110000"/>
              </a:lnSpc>
              <a:spcBef>
                <a:spcPts val="0"/>
              </a:spcBef>
              <a:defRPr sz="2800">
                <a:solidFill>
                  <a:schemeClr val="tx1"/>
                </a:solidFill>
              </a:defRPr>
            </a:lvl1pPr>
            <a:lvl2pPr marL="256032" indent="-256032">
              <a:lnSpc>
                <a:spcPct val="110000"/>
              </a:lnSpc>
              <a:spcBef>
                <a:spcPts val="0"/>
              </a:spcBef>
              <a:defRPr sz="2800">
                <a:solidFill>
                  <a:schemeClr val="tx1"/>
                </a:solidFill>
              </a:defRPr>
            </a:lvl2pPr>
            <a:lvl3pPr marL="512064" indent="-256032">
              <a:lnSpc>
                <a:spcPct val="110000"/>
              </a:lnSpc>
              <a:spcBef>
                <a:spcPts val="0"/>
              </a:spcBef>
              <a:defRPr sz="2800">
                <a:solidFill>
                  <a:schemeClr val="tx1"/>
                </a:solidFill>
              </a:defRPr>
            </a:lvl3pPr>
            <a:lvl4pPr marL="768096" indent="-256032">
              <a:lnSpc>
                <a:spcPct val="110000"/>
              </a:lnSpc>
              <a:spcBef>
                <a:spcPts val="0"/>
              </a:spcBef>
              <a:defRPr sz="2800">
                <a:solidFill>
                  <a:schemeClr val="tx1"/>
                </a:solidFill>
              </a:defRPr>
            </a:lvl4pPr>
            <a:lvl5pPr>
              <a:lnSpc>
                <a:spcPct val="110000"/>
              </a:lnSpc>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5" name="Picture Placeholder 10" descr="Place imagery here">
            <a:extLst>
              <a:ext uri="{FF2B5EF4-FFF2-40B4-BE49-F238E27FC236}">
                <a16:creationId xmlns:a16="http://schemas.microsoft.com/office/drawing/2014/main" id="{468A48E8-BE84-7972-AB73-8E31C1C13499}"/>
              </a:ext>
            </a:extLst>
          </p:cNvPr>
          <p:cNvSpPr>
            <a:spLocks noGrp="1"/>
          </p:cNvSpPr>
          <p:nvPr>
            <p:ph type="pic" sz="quarter" idx="15" hasCustomPrompt="1"/>
          </p:nvPr>
        </p:nvSpPr>
        <p:spPr>
          <a:xfrm>
            <a:off x="12763500" y="569913"/>
            <a:ext cx="11049000" cy="12574587"/>
          </a:xfrm>
          <a:solidFill>
            <a:srgbClr val="E0E0E0"/>
          </a:solidFill>
        </p:spPr>
        <p:txBody>
          <a:bodyPr anchor="ctr"/>
          <a:lstStyle>
            <a:lvl1pPr algn="ctr">
              <a:defRPr>
                <a:solidFill>
                  <a:schemeClr val="accent5"/>
                </a:solidFill>
              </a:defRPr>
            </a:lvl1pPr>
          </a:lstStyle>
          <a:p>
            <a:r>
              <a:rPr lang="en-US"/>
              <a:t>Place imagery here</a:t>
            </a:r>
          </a:p>
        </p:txBody>
      </p:sp>
      <p:sp>
        <p:nvSpPr>
          <p:cNvPr id="4" name="Footer Placeholder 3">
            <a:extLst>
              <a:ext uri="{FF2B5EF4-FFF2-40B4-BE49-F238E27FC236}">
                <a16:creationId xmlns:a16="http://schemas.microsoft.com/office/drawing/2014/main" id="{C977F84A-1700-568D-FF6C-C74EAF713E1A}"/>
              </a:ext>
            </a:extLst>
          </p:cNvPr>
          <p:cNvSpPr>
            <a:spLocks noGrp="1"/>
          </p:cNvSpPr>
          <p:nvPr>
            <p:ph type="ftr" sz="quarter" idx="14"/>
          </p:nvPr>
        </p:nvSpPr>
        <p:spPr/>
        <p:txBody>
          <a:bodyPr/>
          <a:lstStyle/>
          <a:p>
            <a:endParaRPr lang="en-US"/>
          </a:p>
        </p:txBody>
      </p:sp>
    </p:spTree>
    <p:extLst>
      <p:ext uri="{BB962C8B-B14F-4D97-AF65-F5344CB8AC3E}">
        <p14:creationId xmlns:p14="http://schemas.microsoft.com/office/powerpoint/2010/main" val="4267914957"/>
      </p:ext>
    </p:extLst>
  </p:cSld>
  <p:clrMapOvr>
    <a:masterClrMapping/>
  </p:clrMapOvr>
  <p:transition spd="med"/>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Video or imagery, 3/4, blee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576072" y="576072"/>
            <a:ext cx="4949825" cy="1525588"/>
          </a:xfrm>
        </p:spPr>
        <p:txBody>
          <a:bodyPr/>
          <a:lstStyle>
            <a:lvl1pPr>
              <a:lnSpc>
                <a:spcPct val="110000"/>
              </a:lnSpc>
              <a:defRPr sz="2800">
                <a:solidFill>
                  <a:schemeClr val="tx2"/>
                </a:solidFill>
              </a:defRPr>
            </a:lvl1pPr>
          </a:lstStyle>
          <a:p>
            <a:r>
              <a:rPr lang="en-US"/>
              <a:t>Click to edit Master title style</a:t>
            </a:r>
          </a:p>
        </p:txBody>
      </p:sp>
      <p:sp>
        <p:nvSpPr>
          <p:cNvPr id="6" name="Text Placeholder 5">
            <a:extLst>
              <a:ext uri="{FF2B5EF4-FFF2-40B4-BE49-F238E27FC236}">
                <a16:creationId xmlns:a16="http://schemas.microsoft.com/office/drawing/2014/main" id="{75EDE688-75EF-DA04-F0B3-24F53FFC6BAF}"/>
              </a:ext>
            </a:extLst>
          </p:cNvPr>
          <p:cNvSpPr>
            <a:spLocks noGrp="1"/>
          </p:cNvSpPr>
          <p:nvPr>
            <p:ph type="body" sz="quarter" idx="13"/>
          </p:nvPr>
        </p:nvSpPr>
        <p:spPr>
          <a:xfrm>
            <a:off x="576072" y="3429000"/>
            <a:ext cx="4956175" cy="8572500"/>
          </a:xfrm>
        </p:spPr>
        <p:txBody>
          <a:bodyPr/>
          <a:lstStyle>
            <a:lvl1pPr>
              <a:lnSpc>
                <a:spcPct val="110000"/>
              </a:lnSpc>
              <a:spcBef>
                <a:spcPts val="0"/>
              </a:spcBef>
              <a:defRPr sz="2800">
                <a:solidFill>
                  <a:schemeClr val="tx1"/>
                </a:solidFill>
              </a:defRPr>
            </a:lvl1pPr>
            <a:lvl2pPr marL="256032" indent="-256032">
              <a:lnSpc>
                <a:spcPct val="110000"/>
              </a:lnSpc>
              <a:spcBef>
                <a:spcPts val="0"/>
              </a:spcBef>
              <a:defRPr sz="2800">
                <a:solidFill>
                  <a:schemeClr val="tx1"/>
                </a:solidFill>
              </a:defRPr>
            </a:lvl2pPr>
            <a:lvl3pPr marL="512064" indent="-256032">
              <a:lnSpc>
                <a:spcPct val="110000"/>
              </a:lnSpc>
              <a:spcBef>
                <a:spcPts val="0"/>
              </a:spcBef>
              <a:defRPr sz="2800">
                <a:solidFill>
                  <a:schemeClr val="tx1"/>
                </a:solidFill>
              </a:defRPr>
            </a:lvl3pPr>
            <a:lvl4pPr marL="768096" indent="-256032">
              <a:lnSpc>
                <a:spcPct val="110000"/>
              </a:lnSpc>
              <a:spcBef>
                <a:spcPts val="0"/>
              </a:spcBef>
              <a:defRPr sz="2800">
                <a:solidFill>
                  <a:schemeClr val="tx1"/>
                </a:solidFill>
              </a:defRPr>
            </a:lvl4pPr>
            <a:lvl5pPr>
              <a:lnSpc>
                <a:spcPct val="110000"/>
              </a:lnSpc>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2" name="Picture Placeholder 11" descr="Place imagery here">
            <a:extLst>
              <a:ext uri="{FF2B5EF4-FFF2-40B4-BE49-F238E27FC236}">
                <a16:creationId xmlns:a16="http://schemas.microsoft.com/office/drawing/2014/main" id="{DE390102-FDF4-C834-3F45-02B57A70ADB2}"/>
              </a:ext>
            </a:extLst>
          </p:cNvPr>
          <p:cNvSpPr>
            <a:spLocks noGrp="1"/>
          </p:cNvSpPr>
          <p:nvPr>
            <p:ph type="pic" sz="quarter" idx="14" hasCustomPrompt="1"/>
          </p:nvPr>
        </p:nvSpPr>
        <p:spPr>
          <a:xfrm>
            <a:off x="6096000" y="0"/>
            <a:ext cx="18291175" cy="13716000"/>
          </a:xfrm>
          <a:solidFill>
            <a:srgbClr val="E0E0E0"/>
          </a:solidFill>
        </p:spPr>
        <p:txBody>
          <a:bodyPr anchor="ctr"/>
          <a:lstStyle>
            <a:lvl1pPr algn="ctr">
              <a:defRPr>
                <a:solidFill>
                  <a:schemeClr val="accent5"/>
                </a:solidFill>
              </a:defRPr>
            </a:lvl1pPr>
          </a:lstStyle>
          <a:p>
            <a:r>
              <a:rPr lang="en-US"/>
              <a:t>Place imagery here</a:t>
            </a:r>
          </a:p>
        </p:txBody>
      </p:sp>
      <p:sp>
        <p:nvSpPr>
          <p:cNvPr id="4" name="Footer Placeholder 3">
            <a:extLst>
              <a:ext uri="{FF2B5EF4-FFF2-40B4-BE49-F238E27FC236}">
                <a16:creationId xmlns:a16="http://schemas.microsoft.com/office/drawing/2014/main" id="{69559113-A66F-B148-0A73-FD8B5C2B023D}"/>
              </a:ext>
            </a:extLst>
          </p:cNvPr>
          <p:cNvSpPr>
            <a:spLocks noGrp="1"/>
          </p:cNvSpPr>
          <p:nvPr>
            <p:ph type="ftr" sz="quarter" idx="12"/>
          </p:nvPr>
        </p:nvSpPr>
        <p:spPr/>
        <p:txBody>
          <a:bodyPr/>
          <a:lstStyle/>
          <a:p>
            <a:endParaRPr lang="en-US"/>
          </a:p>
        </p:txBody>
      </p:sp>
      <p:sp>
        <p:nvSpPr>
          <p:cNvPr id="3" name="Slide Number Placeholder 2">
            <a:extLst>
              <a:ext uri="{FF2B5EF4-FFF2-40B4-BE49-F238E27FC236}">
                <a16:creationId xmlns:a16="http://schemas.microsoft.com/office/drawing/2014/main" id="{5075B039-5865-7356-B725-0FF3C8F73E3C}"/>
              </a:ext>
            </a:extLst>
          </p:cNvPr>
          <p:cNvSpPr>
            <a:spLocks noGrp="1"/>
          </p:cNvSpPr>
          <p:nvPr>
            <p:ph type="sldNum" sz="quarter" idx="10"/>
          </p:nvPr>
        </p:nvSpPr>
        <p:spPr>
          <a:xfrm>
            <a:off x="23555959" y="12896848"/>
            <a:ext cx="256541" cy="254001"/>
          </a:xfrm>
          <a:prstGeom prst="rect">
            <a:avLst/>
          </a:prstGeo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2693149751"/>
      </p:ext>
    </p:extLst>
  </p:cSld>
  <p:clrMapOvr>
    <a:masterClrMapping/>
  </p:clrMapOvr>
  <p:transition spd="med"/>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Video or imagery, 3/4, inse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576072" y="576072"/>
            <a:ext cx="4949825" cy="1525588"/>
          </a:xfrm>
        </p:spPr>
        <p:txBody>
          <a:bodyPr/>
          <a:lstStyle>
            <a:lvl1pPr>
              <a:lnSpc>
                <a:spcPct val="110000"/>
              </a:lnSpc>
              <a:defRPr sz="2800">
                <a:solidFill>
                  <a:schemeClr val="tx2"/>
                </a:solidFill>
              </a:defRPr>
            </a:lvl1pPr>
          </a:lstStyle>
          <a:p>
            <a:r>
              <a:rPr lang="en-US"/>
              <a:t>Click to edit Master title style</a:t>
            </a:r>
          </a:p>
        </p:txBody>
      </p:sp>
      <p:sp>
        <p:nvSpPr>
          <p:cNvPr id="6" name="Text Placeholder 5">
            <a:extLst>
              <a:ext uri="{FF2B5EF4-FFF2-40B4-BE49-F238E27FC236}">
                <a16:creationId xmlns:a16="http://schemas.microsoft.com/office/drawing/2014/main" id="{28FE37E5-0FED-B2B2-3150-F02A8956CD38}"/>
              </a:ext>
            </a:extLst>
          </p:cNvPr>
          <p:cNvSpPr>
            <a:spLocks noGrp="1"/>
          </p:cNvSpPr>
          <p:nvPr>
            <p:ph type="body" sz="quarter" idx="12"/>
          </p:nvPr>
        </p:nvSpPr>
        <p:spPr>
          <a:xfrm>
            <a:off x="576072" y="3429000"/>
            <a:ext cx="4956175" cy="8572500"/>
          </a:xfrm>
        </p:spPr>
        <p:txBody>
          <a:bodyPr/>
          <a:lstStyle>
            <a:lvl1pPr>
              <a:lnSpc>
                <a:spcPct val="110000"/>
              </a:lnSpc>
              <a:spcBef>
                <a:spcPts val="0"/>
              </a:spcBef>
              <a:defRPr sz="2800">
                <a:solidFill>
                  <a:schemeClr val="tx1"/>
                </a:solidFill>
              </a:defRPr>
            </a:lvl1pPr>
            <a:lvl2pPr marL="256032" indent="-256032">
              <a:lnSpc>
                <a:spcPct val="110000"/>
              </a:lnSpc>
              <a:spcBef>
                <a:spcPts val="0"/>
              </a:spcBef>
              <a:defRPr sz="2800">
                <a:solidFill>
                  <a:schemeClr val="tx1"/>
                </a:solidFill>
              </a:defRPr>
            </a:lvl2pPr>
            <a:lvl3pPr marL="512064" indent="-256032">
              <a:lnSpc>
                <a:spcPct val="110000"/>
              </a:lnSpc>
              <a:spcBef>
                <a:spcPts val="0"/>
              </a:spcBef>
              <a:defRPr sz="2800">
                <a:solidFill>
                  <a:schemeClr val="tx1"/>
                </a:solidFill>
              </a:defRPr>
            </a:lvl3pPr>
            <a:lvl4pPr marL="768096" indent="-256032">
              <a:lnSpc>
                <a:spcPct val="110000"/>
              </a:lnSpc>
              <a:spcBef>
                <a:spcPts val="0"/>
              </a:spcBef>
              <a:defRPr sz="2800">
                <a:solidFill>
                  <a:schemeClr val="tx1"/>
                </a:solidFill>
              </a:defRPr>
            </a:lvl4pPr>
            <a:lvl5pPr>
              <a:lnSpc>
                <a:spcPct val="110000"/>
              </a:lnSpc>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7" name="Picture Placeholder 6" descr="Place imagery here">
            <a:extLst>
              <a:ext uri="{FF2B5EF4-FFF2-40B4-BE49-F238E27FC236}">
                <a16:creationId xmlns:a16="http://schemas.microsoft.com/office/drawing/2014/main" id="{CC70703B-65B6-4B78-8B7C-73857A06C3A8}"/>
              </a:ext>
            </a:extLst>
          </p:cNvPr>
          <p:cNvSpPr>
            <a:spLocks noGrp="1"/>
          </p:cNvSpPr>
          <p:nvPr>
            <p:ph type="pic" sz="quarter" idx="14" hasCustomPrompt="1"/>
          </p:nvPr>
        </p:nvSpPr>
        <p:spPr>
          <a:xfrm>
            <a:off x="6667500" y="565151"/>
            <a:ext cx="17151350" cy="12579349"/>
          </a:xfrm>
          <a:solidFill>
            <a:srgbClr val="E0E0E0"/>
          </a:solidFill>
        </p:spPr>
        <p:txBody>
          <a:bodyPr anchor="ctr"/>
          <a:lstStyle>
            <a:lvl1pPr algn="ctr">
              <a:defRPr>
                <a:solidFill>
                  <a:schemeClr val="accent5"/>
                </a:solidFill>
              </a:defRPr>
            </a:lvl1pPr>
          </a:lstStyle>
          <a:p>
            <a:r>
              <a:rPr lang="en-US"/>
              <a:t>Place imagery here</a:t>
            </a:r>
          </a:p>
        </p:txBody>
      </p:sp>
      <p:sp>
        <p:nvSpPr>
          <p:cNvPr id="4" name="Footer Placeholder 3">
            <a:extLst>
              <a:ext uri="{FF2B5EF4-FFF2-40B4-BE49-F238E27FC236}">
                <a16:creationId xmlns:a16="http://schemas.microsoft.com/office/drawing/2014/main" id="{378C6A11-84D9-C1BA-F3C9-2E9D1A288B25}"/>
              </a:ext>
            </a:extLst>
          </p:cNvPr>
          <p:cNvSpPr>
            <a:spLocks noGrp="1"/>
          </p:cNvSpPr>
          <p:nvPr>
            <p:ph type="ftr" sz="quarter" idx="13"/>
          </p:nvPr>
        </p:nvSpPr>
        <p:spPr/>
        <p:txBody>
          <a:bodyPr/>
          <a:lstStyle/>
          <a:p>
            <a:endParaRPr lang="en-US"/>
          </a:p>
        </p:txBody>
      </p:sp>
    </p:spTree>
    <p:extLst>
      <p:ext uri="{BB962C8B-B14F-4D97-AF65-F5344CB8AC3E}">
        <p14:creationId xmlns:p14="http://schemas.microsoft.com/office/powerpoint/2010/main" val="2934581997"/>
      </p:ext>
    </p:extLst>
  </p:cSld>
  <p:clrMapOvr>
    <a:masterClrMapping/>
  </p:clrMapOvr>
  <p:transition spd="med"/>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Video or imagery, bleed">
    <p:bg>
      <p:bgPr>
        <a:solidFill>
          <a:schemeClr val="bg1"/>
        </a:solidFill>
        <a:effectLst/>
      </p:bgPr>
    </p:bg>
    <p:spTree>
      <p:nvGrpSpPr>
        <p:cNvPr id="1" name=""/>
        <p:cNvGrpSpPr/>
        <p:nvPr/>
      </p:nvGrpSpPr>
      <p:grpSpPr>
        <a:xfrm>
          <a:off x="0" y="0"/>
          <a:ext cx="0" cy="0"/>
          <a:chOff x="0" y="0"/>
          <a:chExt cx="0" cy="0"/>
        </a:xfrm>
      </p:grpSpPr>
      <p:sp>
        <p:nvSpPr>
          <p:cNvPr id="4" name="Picture Placeholder 3" descr="Place imagery here">
            <a:extLst>
              <a:ext uri="{FF2B5EF4-FFF2-40B4-BE49-F238E27FC236}">
                <a16:creationId xmlns:a16="http://schemas.microsoft.com/office/drawing/2014/main" id="{F6679120-DB81-97FD-CD5A-00DC1F5E6658}"/>
              </a:ext>
            </a:extLst>
          </p:cNvPr>
          <p:cNvSpPr>
            <a:spLocks noGrp="1"/>
          </p:cNvSpPr>
          <p:nvPr>
            <p:ph type="pic" sz="quarter" idx="11" hasCustomPrompt="1"/>
          </p:nvPr>
        </p:nvSpPr>
        <p:spPr>
          <a:xfrm>
            <a:off x="1" y="0"/>
            <a:ext cx="24387174" cy="13715999"/>
          </a:xfrm>
          <a:solidFill>
            <a:srgbClr val="E0E0E0"/>
          </a:solidFill>
        </p:spPr>
        <p:txBody>
          <a:bodyPr anchor="ctr"/>
          <a:lstStyle>
            <a:lvl1pPr algn="ctr">
              <a:defRPr>
                <a:solidFill>
                  <a:schemeClr val="accent5"/>
                </a:solidFill>
              </a:defRPr>
            </a:lvl1pPr>
          </a:lstStyle>
          <a:p>
            <a:r>
              <a:rPr lang="en-US"/>
              <a:t>Place imagery here</a:t>
            </a:r>
          </a:p>
        </p:txBody>
      </p:sp>
      <p:sp>
        <p:nvSpPr>
          <p:cNvPr id="3" name="Slide Number Placeholder 2">
            <a:extLst>
              <a:ext uri="{FF2B5EF4-FFF2-40B4-BE49-F238E27FC236}">
                <a16:creationId xmlns:a16="http://schemas.microsoft.com/office/drawing/2014/main" id="{60C9F466-AC9D-B311-5655-93E326ED59B1}"/>
              </a:ext>
            </a:extLst>
          </p:cNvPr>
          <p:cNvSpPr>
            <a:spLocks noGrp="1"/>
          </p:cNvSpPr>
          <p:nvPr>
            <p:ph type="sldNum" sz="quarter" idx="10"/>
          </p:nvPr>
        </p:nvSpPr>
        <p:spPr>
          <a:xfrm>
            <a:off x="23555959" y="12896848"/>
            <a:ext cx="256541" cy="254001"/>
          </a:xfrm>
          <a:prstGeom prst="rect">
            <a:avLst/>
          </a:prstGeom>
        </p:spPr>
        <p:txBody>
          <a:bodyPr/>
          <a:lstStyle/>
          <a:p>
            <a:fld id="{86CB4B4D-7CA3-9044-876B-883B54F8677D}" type="slidenum">
              <a:rPr lang="en-US" smtClean="0"/>
              <a:t>‹#›</a:t>
            </a:fld>
            <a:endParaRPr lang="en-US"/>
          </a:p>
        </p:txBody>
      </p:sp>
    </p:spTree>
    <p:extLst>
      <p:ext uri="{BB962C8B-B14F-4D97-AF65-F5344CB8AC3E}">
        <p14:creationId xmlns:p14="http://schemas.microsoft.com/office/powerpoint/2010/main" val="2491561666"/>
      </p:ext>
    </p:extLst>
  </p:cSld>
  <p:clrMapOvr>
    <a:masterClrMapping/>
  </p:clrMapOvr>
  <p:transition spd="med"/>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Video or imagery, inset">
    <p:bg>
      <p:bgPr>
        <a:solidFill>
          <a:schemeClr val="bg1"/>
        </a:solidFill>
        <a:effectLst/>
      </p:bgPr>
    </p:bg>
    <p:spTree>
      <p:nvGrpSpPr>
        <p:cNvPr id="1" name=""/>
        <p:cNvGrpSpPr/>
        <p:nvPr/>
      </p:nvGrpSpPr>
      <p:grpSpPr>
        <a:xfrm>
          <a:off x="0" y="0"/>
          <a:ext cx="0" cy="0"/>
          <a:chOff x="0" y="0"/>
          <a:chExt cx="0" cy="0"/>
        </a:xfrm>
      </p:grpSpPr>
      <p:sp>
        <p:nvSpPr>
          <p:cNvPr id="4" name="Picture Placeholder 3" descr="Place imagery here">
            <a:extLst>
              <a:ext uri="{FF2B5EF4-FFF2-40B4-BE49-F238E27FC236}">
                <a16:creationId xmlns:a16="http://schemas.microsoft.com/office/drawing/2014/main" id="{34239CCE-9A38-90E1-F860-FF40FBDA2409}"/>
              </a:ext>
            </a:extLst>
          </p:cNvPr>
          <p:cNvSpPr>
            <a:spLocks noGrp="1"/>
          </p:cNvSpPr>
          <p:nvPr>
            <p:ph type="pic" sz="quarter" idx="11" hasCustomPrompt="1"/>
          </p:nvPr>
        </p:nvSpPr>
        <p:spPr>
          <a:xfrm>
            <a:off x="568325" y="569913"/>
            <a:ext cx="23244175" cy="12580936"/>
          </a:xfrm>
          <a:solidFill>
            <a:srgbClr val="E0E0E0"/>
          </a:solidFill>
        </p:spPr>
        <p:txBody>
          <a:bodyPr anchor="ctr"/>
          <a:lstStyle>
            <a:lvl1pPr algn="ctr">
              <a:defRPr>
                <a:solidFill>
                  <a:schemeClr val="accent5"/>
                </a:solidFill>
              </a:defRPr>
            </a:lvl1pPr>
          </a:lstStyle>
          <a:p>
            <a:r>
              <a:rPr lang="en-US"/>
              <a:t>Place imagery here</a:t>
            </a:r>
          </a:p>
        </p:txBody>
      </p:sp>
    </p:spTree>
    <p:extLst>
      <p:ext uri="{BB962C8B-B14F-4D97-AF65-F5344CB8AC3E}">
        <p14:creationId xmlns:p14="http://schemas.microsoft.com/office/powerpoint/2010/main" val="725242279"/>
      </p:ext>
    </p:extLst>
  </p:cSld>
  <p:clrMapOvr>
    <a:masterClrMapping/>
  </p:clrMapOvr>
  <p:transition spd="med"/>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Contacts, profiles, contributors">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576072" y="576072"/>
            <a:ext cx="4949825" cy="1525588"/>
          </a:xfrm>
        </p:spPr>
        <p:txBody>
          <a:bodyPr/>
          <a:lstStyle>
            <a:lvl1pPr>
              <a:lnSpc>
                <a:spcPct val="110000"/>
              </a:lnSpc>
              <a:defRPr sz="2800">
                <a:solidFill>
                  <a:schemeClr val="tx2"/>
                </a:solidFill>
              </a:defRPr>
            </a:lvl1pPr>
          </a:lstStyle>
          <a:p>
            <a:r>
              <a:rPr lang="en-US"/>
              <a:t>Click to edit Master title style</a:t>
            </a:r>
          </a:p>
        </p:txBody>
      </p:sp>
      <p:sp>
        <p:nvSpPr>
          <p:cNvPr id="17" name="Picture Placeholder 7" descr="Place bio portrait here">
            <a:extLst>
              <a:ext uri="{FF2B5EF4-FFF2-40B4-BE49-F238E27FC236}">
                <a16:creationId xmlns:a16="http://schemas.microsoft.com/office/drawing/2014/main" id="{E889D859-F4A1-3E97-F05E-8D134A25B9F2}"/>
              </a:ext>
            </a:extLst>
          </p:cNvPr>
          <p:cNvSpPr>
            <a:spLocks noGrp="1"/>
          </p:cNvSpPr>
          <p:nvPr>
            <p:ph type="pic" sz="quarter" idx="20" hasCustomPrompt="1"/>
          </p:nvPr>
        </p:nvSpPr>
        <p:spPr>
          <a:xfrm>
            <a:off x="576072" y="2667000"/>
            <a:ext cx="2473325" cy="2476500"/>
          </a:xfrm>
          <a:solidFill>
            <a:srgbClr val="E0E0E0"/>
          </a:solidFill>
        </p:spPr>
        <p:txBody>
          <a:bodyPr anchor="ctr"/>
          <a:lstStyle>
            <a:lvl1pPr algn="ctr">
              <a:defRPr>
                <a:solidFill>
                  <a:schemeClr val="accent5"/>
                </a:solidFill>
              </a:defRPr>
            </a:lvl1pPr>
          </a:lstStyle>
          <a:p>
            <a:r>
              <a:rPr lang="en-US"/>
              <a:t>Place imagery here</a:t>
            </a:r>
          </a:p>
        </p:txBody>
      </p:sp>
      <p:sp>
        <p:nvSpPr>
          <p:cNvPr id="18" name="Text Placeholder 9">
            <a:extLst>
              <a:ext uri="{FF2B5EF4-FFF2-40B4-BE49-F238E27FC236}">
                <a16:creationId xmlns:a16="http://schemas.microsoft.com/office/drawing/2014/main" id="{31D025A0-5106-DFB0-90B1-8B366B78913F}"/>
              </a:ext>
            </a:extLst>
          </p:cNvPr>
          <p:cNvSpPr>
            <a:spLocks noGrp="1"/>
          </p:cNvSpPr>
          <p:nvPr>
            <p:ph type="body" sz="quarter" idx="21"/>
          </p:nvPr>
        </p:nvSpPr>
        <p:spPr>
          <a:xfrm>
            <a:off x="3429000" y="2667000"/>
            <a:ext cx="5708650" cy="2476500"/>
          </a:xfrm>
        </p:spPr>
        <p:txBody>
          <a:bodyPr/>
          <a:lstStyle>
            <a:lvl1pPr>
              <a:lnSpc>
                <a:spcPct val="110000"/>
              </a:lnSpc>
              <a:spcBef>
                <a:spcPts val="0"/>
              </a:spcBef>
              <a:defRPr sz="2800">
                <a:solidFill>
                  <a:schemeClr val="tx1"/>
                </a:solidFill>
              </a:defRPr>
            </a:lvl1pPr>
            <a:lvl2pPr marL="256032" indent="-256032">
              <a:lnSpc>
                <a:spcPct val="110000"/>
              </a:lnSpc>
              <a:spcBef>
                <a:spcPts val="0"/>
              </a:spcBef>
              <a:defRPr sz="2800">
                <a:solidFill>
                  <a:schemeClr val="tx1"/>
                </a:solidFill>
              </a:defRPr>
            </a:lvl2pPr>
            <a:lvl3pPr marL="512064" indent="-256032">
              <a:lnSpc>
                <a:spcPct val="110000"/>
              </a:lnSpc>
              <a:spcBef>
                <a:spcPts val="0"/>
              </a:spcBef>
              <a:defRPr sz="2800">
                <a:solidFill>
                  <a:schemeClr val="tx1"/>
                </a:solidFill>
              </a:defRPr>
            </a:lvl3pPr>
            <a:lvl4pPr marL="768096" indent="-256032">
              <a:lnSpc>
                <a:spcPct val="110000"/>
              </a:lnSpc>
              <a:spcBef>
                <a:spcPts val="0"/>
              </a:spcBef>
              <a:defRPr sz="2800">
                <a:solidFill>
                  <a:schemeClr val="tx1"/>
                </a:solidFill>
              </a:defRPr>
            </a:lvl4pPr>
            <a:lvl5pPr>
              <a:lnSpc>
                <a:spcPct val="110000"/>
              </a:lnSpc>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8" name="Picture Placeholder 7" descr="Place bio portrait here">
            <a:extLst>
              <a:ext uri="{FF2B5EF4-FFF2-40B4-BE49-F238E27FC236}">
                <a16:creationId xmlns:a16="http://schemas.microsoft.com/office/drawing/2014/main" id="{AB8510EE-4140-AEDB-B7AB-EF1D4B72D2AD}"/>
              </a:ext>
            </a:extLst>
          </p:cNvPr>
          <p:cNvSpPr>
            <a:spLocks noGrp="1"/>
          </p:cNvSpPr>
          <p:nvPr>
            <p:ph type="pic" sz="quarter" idx="11" hasCustomPrompt="1"/>
          </p:nvPr>
        </p:nvSpPr>
        <p:spPr>
          <a:xfrm>
            <a:off x="576072" y="6121400"/>
            <a:ext cx="2473325" cy="2476500"/>
          </a:xfrm>
          <a:solidFill>
            <a:srgbClr val="E0E0E0"/>
          </a:solidFill>
        </p:spPr>
        <p:txBody>
          <a:bodyPr anchor="ctr"/>
          <a:lstStyle>
            <a:lvl1pPr marL="0" marR="0" indent="0" algn="ctr" defTabSz="2438400"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2438400" rtl="0" eaLnBrk="1" fontAlgn="auto" latinLnBrk="0" hangingPunct="1">
              <a:lnSpc>
                <a:spcPct val="110000"/>
              </a:lnSpc>
              <a:spcBef>
                <a:spcPts val="0"/>
              </a:spcBef>
              <a:spcAft>
                <a:spcPts val="0"/>
              </a:spcAft>
              <a:buClrTx/>
              <a:buSzTx/>
              <a:buFontTx/>
              <a:buNone/>
              <a:tabLst/>
              <a:defRPr/>
            </a:pPr>
            <a:r>
              <a:rPr lang="en-US"/>
              <a:t>Place imagery here</a:t>
            </a:r>
          </a:p>
        </p:txBody>
      </p:sp>
      <p:sp>
        <p:nvSpPr>
          <p:cNvPr id="10" name="Text Placeholder 9">
            <a:extLst>
              <a:ext uri="{FF2B5EF4-FFF2-40B4-BE49-F238E27FC236}">
                <a16:creationId xmlns:a16="http://schemas.microsoft.com/office/drawing/2014/main" id="{126F49A0-96BE-0B44-B1C8-17D765B10B3E}"/>
              </a:ext>
            </a:extLst>
          </p:cNvPr>
          <p:cNvSpPr>
            <a:spLocks noGrp="1"/>
          </p:cNvSpPr>
          <p:nvPr>
            <p:ph type="body" sz="quarter" idx="12"/>
          </p:nvPr>
        </p:nvSpPr>
        <p:spPr>
          <a:xfrm>
            <a:off x="3429000" y="6121400"/>
            <a:ext cx="5708650" cy="2476500"/>
          </a:xfrm>
        </p:spPr>
        <p:txBody>
          <a:bodyPr/>
          <a:lstStyle>
            <a:lvl1pPr>
              <a:lnSpc>
                <a:spcPct val="110000"/>
              </a:lnSpc>
              <a:spcBef>
                <a:spcPts val="0"/>
              </a:spcBef>
              <a:defRPr sz="2800">
                <a:solidFill>
                  <a:schemeClr val="tx1"/>
                </a:solidFill>
              </a:defRPr>
            </a:lvl1pPr>
            <a:lvl2pPr marL="256032" indent="-256032">
              <a:lnSpc>
                <a:spcPct val="110000"/>
              </a:lnSpc>
              <a:spcBef>
                <a:spcPts val="0"/>
              </a:spcBef>
              <a:defRPr sz="2800">
                <a:solidFill>
                  <a:schemeClr val="tx1"/>
                </a:solidFill>
              </a:defRPr>
            </a:lvl2pPr>
            <a:lvl3pPr marL="512064" indent="-256032">
              <a:lnSpc>
                <a:spcPct val="110000"/>
              </a:lnSpc>
              <a:spcBef>
                <a:spcPts val="0"/>
              </a:spcBef>
              <a:defRPr sz="2800">
                <a:solidFill>
                  <a:schemeClr val="tx1"/>
                </a:solidFill>
              </a:defRPr>
            </a:lvl3pPr>
            <a:lvl4pPr marL="768096" indent="-256032">
              <a:lnSpc>
                <a:spcPct val="110000"/>
              </a:lnSpc>
              <a:spcBef>
                <a:spcPts val="0"/>
              </a:spcBef>
              <a:defRPr sz="2800">
                <a:solidFill>
                  <a:schemeClr val="tx1"/>
                </a:solidFill>
              </a:defRPr>
            </a:lvl4pPr>
            <a:lvl5pPr>
              <a:lnSpc>
                <a:spcPct val="110000"/>
              </a:lnSpc>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Picture Placeholder 7" descr="Place bio portrait here">
            <a:extLst>
              <a:ext uri="{FF2B5EF4-FFF2-40B4-BE49-F238E27FC236}">
                <a16:creationId xmlns:a16="http://schemas.microsoft.com/office/drawing/2014/main" id="{3F048335-9A0B-2C1F-47A6-67051F20075E}"/>
              </a:ext>
            </a:extLst>
          </p:cNvPr>
          <p:cNvSpPr>
            <a:spLocks noGrp="1"/>
          </p:cNvSpPr>
          <p:nvPr>
            <p:ph type="pic" sz="quarter" idx="13" hasCustomPrompt="1"/>
          </p:nvPr>
        </p:nvSpPr>
        <p:spPr>
          <a:xfrm>
            <a:off x="576072" y="9525000"/>
            <a:ext cx="2473325" cy="2476500"/>
          </a:xfrm>
          <a:solidFill>
            <a:srgbClr val="E0E0E0"/>
          </a:solidFill>
        </p:spPr>
        <p:txBody>
          <a:bodyPr anchor="ctr"/>
          <a:lstStyle>
            <a:lvl1pPr marL="0" marR="0" indent="0" algn="ctr" defTabSz="2438400"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2438400" rtl="0" eaLnBrk="1" fontAlgn="auto" latinLnBrk="0" hangingPunct="1">
              <a:lnSpc>
                <a:spcPct val="110000"/>
              </a:lnSpc>
              <a:spcBef>
                <a:spcPts val="0"/>
              </a:spcBef>
              <a:spcAft>
                <a:spcPts val="0"/>
              </a:spcAft>
              <a:buClrTx/>
              <a:buSzTx/>
              <a:buFontTx/>
              <a:buNone/>
              <a:tabLst/>
              <a:defRPr/>
            </a:pPr>
            <a:r>
              <a:rPr lang="en-US"/>
              <a:t>Place imagery here</a:t>
            </a:r>
          </a:p>
        </p:txBody>
      </p:sp>
      <p:sp>
        <p:nvSpPr>
          <p:cNvPr id="12" name="Text Placeholder 9">
            <a:extLst>
              <a:ext uri="{FF2B5EF4-FFF2-40B4-BE49-F238E27FC236}">
                <a16:creationId xmlns:a16="http://schemas.microsoft.com/office/drawing/2014/main" id="{D4772377-8015-4C99-7ED3-E4475C524D2A}"/>
              </a:ext>
            </a:extLst>
          </p:cNvPr>
          <p:cNvSpPr>
            <a:spLocks noGrp="1"/>
          </p:cNvSpPr>
          <p:nvPr>
            <p:ph type="body" sz="quarter" idx="14"/>
          </p:nvPr>
        </p:nvSpPr>
        <p:spPr>
          <a:xfrm>
            <a:off x="3429000" y="9525001"/>
            <a:ext cx="5708650" cy="2476500"/>
          </a:xfrm>
        </p:spPr>
        <p:txBody>
          <a:bodyPr/>
          <a:lstStyle>
            <a:lvl1pPr>
              <a:lnSpc>
                <a:spcPct val="110000"/>
              </a:lnSpc>
              <a:spcBef>
                <a:spcPts val="0"/>
              </a:spcBef>
              <a:defRPr sz="2800">
                <a:solidFill>
                  <a:schemeClr val="tx1"/>
                </a:solidFill>
              </a:defRPr>
            </a:lvl1pPr>
            <a:lvl2pPr marL="256032" indent="-256032">
              <a:lnSpc>
                <a:spcPct val="110000"/>
              </a:lnSpc>
              <a:spcBef>
                <a:spcPts val="0"/>
              </a:spcBef>
              <a:defRPr sz="2800">
                <a:solidFill>
                  <a:schemeClr val="tx1"/>
                </a:solidFill>
              </a:defRPr>
            </a:lvl2pPr>
            <a:lvl3pPr marL="512064" indent="-256032">
              <a:lnSpc>
                <a:spcPct val="110000"/>
              </a:lnSpc>
              <a:spcBef>
                <a:spcPts val="0"/>
              </a:spcBef>
              <a:defRPr sz="2800">
                <a:solidFill>
                  <a:schemeClr val="tx1"/>
                </a:solidFill>
              </a:defRPr>
            </a:lvl3pPr>
            <a:lvl4pPr marL="768096" indent="-256032">
              <a:lnSpc>
                <a:spcPct val="110000"/>
              </a:lnSpc>
              <a:spcBef>
                <a:spcPts val="0"/>
              </a:spcBef>
              <a:defRPr sz="2800">
                <a:solidFill>
                  <a:schemeClr val="tx1"/>
                </a:solidFill>
              </a:defRPr>
            </a:lvl4pPr>
            <a:lvl5pPr>
              <a:lnSpc>
                <a:spcPct val="110000"/>
              </a:lnSpc>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3" name="Picture Placeholder 7" descr="Place bio portrait here">
            <a:extLst>
              <a:ext uri="{FF2B5EF4-FFF2-40B4-BE49-F238E27FC236}">
                <a16:creationId xmlns:a16="http://schemas.microsoft.com/office/drawing/2014/main" id="{F94AC7E0-2DC4-5DEB-8E1E-2F27996F98E6}"/>
              </a:ext>
            </a:extLst>
          </p:cNvPr>
          <p:cNvSpPr>
            <a:spLocks noGrp="1"/>
          </p:cNvSpPr>
          <p:nvPr>
            <p:ph type="pic" sz="quarter" idx="26" hasCustomPrompt="1"/>
          </p:nvPr>
        </p:nvSpPr>
        <p:spPr>
          <a:xfrm>
            <a:off x="12757150" y="2667000"/>
            <a:ext cx="2473325" cy="2476500"/>
          </a:xfrm>
          <a:solidFill>
            <a:srgbClr val="E0E0E0"/>
          </a:solidFill>
        </p:spPr>
        <p:txBody>
          <a:bodyPr anchor="ctr"/>
          <a:lstStyle>
            <a:lvl1pPr marL="0" marR="0" indent="0" algn="ctr" defTabSz="2438400"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2438400" rtl="0" eaLnBrk="1" fontAlgn="auto" latinLnBrk="0" hangingPunct="1">
              <a:lnSpc>
                <a:spcPct val="110000"/>
              </a:lnSpc>
              <a:spcBef>
                <a:spcPts val="0"/>
              </a:spcBef>
              <a:spcAft>
                <a:spcPts val="0"/>
              </a:spcAft>
              <a:buClrTx/>
              <a:buSzTx/>
              <a:buFontTx/>
              <a:buNone/>
              <a:tabLst/>
              <a:defRPr/>
            </a:pPr>
            <a:r>
              <a:rPr lang="en-US"/>
              <a:t>Place imagery here</a:t>
            </a:r>
          </a:p>
        </p:txBody>
      </p:sp>
      <p:sp>
        <p:nvSpPr>
          <p:cNvPr id="24" name="Text Placeholder 9">
            <a:extLst>
              <a:ext uri="{FF2B5EF4-FFF2-40B4-BE49-F238E27FC236}">
                <a16:creationId xmlns:a16="http://schemas.microsoft.com/office/drawing/2014/main" id="{3E3566C7-C728-77B2-2A34-BBB83D482F56}"/>
              </a:ext>
            </a:extLst>
          </p:cNvPr>
          <p:cNvSpPr>
            <a:spLocks noGrp="1"/>
          </p:cNvSpPr>
          <p:nvPr>
            <p:ph type="body" sz="quarter" idx="27"/>
          </p:nvPr>
        </p:nvSpPr>
        <p:spPr>
          <a:xfrm>
            <a:off x="15617825" y="2667000"/>
            <a:ext cx="5708650" cy="2476500"/>
          </a:xfrm>
        </p:spPr>
        <p:txBody>
          <a:bodyPr/>
          <a:lstStyle>
            <a:lvl1pPr>
              <a:lnSpc>
                <a:spcPct val="110000"/>
              </a:lnSpc>
              <a:spcBef>
                <a:spcPts val="0"/>
              </a:spcBef>
              <a:defRPr sz="2800">
                <a:solidFill>
                  <a:schemeClr val="tx1"/>
                </a:solidFill>
              </a:defRPr>
            </a:lvl1pPr>
            <a:lvl2pPr marL="256032" indent="-256032">
              <a:lnSpc>
                <a:spcPct val="110000"/>
              </a:lnSpc>
              <a:spcBef>
                <a:spcPts val="0"/>
              </a:spcBef>
              <a:defRPr sz="2800">
                <a:solidFill>
                  <a:schemeClr val="tx1"/>
                </a:solidFill>
              </a:defRPr>
            </a:lvl2pPr>
            <a:lvl3pPr marL="512064" indent="-256032">
              <a:lnSpc>
                <a:spcPct val="110000"/>
              </a:lnSpc>
              <a:spcBef>
                <a:spcPts val="0"/>
              </a:spcBef>
              <a:defRPr sz="2800">
                <a:solidFill>
                  <a:schemeClr val="tx1"/>
                </a:solidFill>
              </a:defRPr>
            </a:lvl3pPr>
            <a:lvl4pPr marL="768096" indent="-256032">
              <a:lnSpc>
                <a:spcPct val="110000"/>
              </a:lnSpc>
              <a:spcBef>
                <a:spcPts val="0"/>
              </a:spcBef>
              <a:defRPr sz="2800">
                <a:solidFill>
                  <a:schemeClr val="tx1"/>
                </a:solidFill>
              </a:defRPr>
            </a:lvl4pPr>
            <a:lvl5pPr>
              <a:lnSpc>
                <a:spcPct val="110000"/>
              </a:lnSpc>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19" name="Picture Placeholder 7" descr="Place bio portrait here">
            <a:extLst>
              <a:ext uri="{FF2B5EF4-FFF2-40B4-BE49-F238E27FC236}">
                <a16:creationId xmlns:a16="http://schemas.microsoft.com/office/drawing/2014/main" id="{A33F8C74-1D30-FEA9-4F3C-636531C86142}"/>
              </a:ext>
            </a:extLst>
          </p:cNvPr>
          <p:cNvSpPr>
            <a:spLocks noGrp="1"/>
          </p:cNvSpPr>
          <p:nvPr>
            <p:ph type="pic" sz="quarter" idx="22" hasCustomPrompt="1"/>
          </p:nvPr>
        </p:nvSpPr>
        <p:spPr>
          <a:xfrm>
            <a:off x="12757150" y="6121400"/>
            <a:ext cx="2473325" cy="2476500"/>
          </a:xfrm>
          <a:solidFill>
            <a:srgbClr val="E0E0E0"/>
          </a:solidFill>
        </p:spPr>
        <p:txBody>
          <a:bodyPr anchor="ctr"/>
          <a:lstStyle>
            <a:lvl1pPr marL="0" marR="0" indent="0" algn="ctr" defTabSz="2438400"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2438400" rtl="0" eaLnBrk="1" fontAlgn="auto" latinLnBrk="0" hangingPunct="1">
              <a:lnSpc>
                <a:spcPct val="110000"/>
              </a:lnSpc>
              <a:spcBef>
                <a:spcPts val="0"/>
              </a:spcBef>
              <a:spcAft>
                <a:spcPts val="0"/>
              </a:spcAft>
              <a:buClrTx/>
              <a:buSzTx/>
              <a:buFontTx/>
              <a:buNone/>
              <a:tabLst/>
              <a:defRPr/>
            </a:pPr>
            <a:r>
              <a:rPr lang="en-US"/>
              <a:t>Place imagery here</a:t>
            </a:r>
          </a:p>
        </p:txBody>
      </p:sp>
      <p:sp>
        <p:nvSpPr>
          <p:cNvPr id="20" name="Text Placeholder 9">
            <a:extLst>
              <a:ext uri="{FF2B5EF4-FFF2-40B4-BE49-F238E27FC236}">
                <a16:creationId xmlns:a16="http://schemas.microsoft.com/office/drawing/2014/main" id="{A52D1EA1-405F-7875-BAB9-B258776E1460}"/>
              </a:ext>
            </a:extLst>
          </p:cNvPr>
          <p:cNvSpPr>
            <a:spLocks noGrp="1"/>
          </p:cNvSpPr>
          <p:nvPr>
            <p:ph type="body" sz="quarter" idx="23"/>
          </p:nvPr>
        </p:nvSpPr>
        <p:spPr>
          <a:xfrm>
            <a:off x="15617825" y="6121400"/>
            <a:ext cx="5708650" cy="2476500"/>
          </a:xfrm>
        </p:spPr>
        <p:txBody>
          <a:bodyPr/>
          <a:lstStyle>
            <a:lvl1pPr>
              <a:lnSpc>
                <a:spcPct val="110000"/>
              </a:lnSpc>
              <a:spcBef>
                <a:spcPts val="0"/>
              </a:spcBef>
              <a:defRPr sz="2800">
                <a:solidFill>
                  <a:schemeClr val="tx1"/>
                </a:solidFill>
              </a:defRPr>
            </a:lvl1pPr>
            <a:lvl2pPr marL="256032" indent="-256032">
              <a:lnSpc>
                <a:spcPct val="110000"/>
              </a:lnSpc>
              <a:spcBef>
                <a:spcPts val="0"/>
              </a:spcBef>
              <a:defRPr sz="2800">
                <a:solidFill>
                  <a:schemeClr val="tx1"/>
                </a:solidFill>
              </a:defRPr>
            </a:lvl2pPr>
            <a:lvl3pPr marL="512064" indent="-256032">
              <a:lnSpc>
                <a:spcPct val="110000"/>
              </a:lnSpc>
              <a:spcBef>
                <a:spcPts val="0"/>
              </a:spcBef>
              <a:defRPr sz="2800">
                <a:solidFill>
                  <a:schemeClr val="tx1"/>
                </a:solidFill>
              </a:defRPr>
            </a:lvl3pPr>
            <a:lvl4pPr marL="768096" indent="-256032">
              <a:lnSpc>
                <a:spcPct val="110000"/>
              </a:lnSpc>
              <a:spcBef>
                <a:spcPts val="0"/>
              </a:spcBef>
              <a:defRPr sz="2800">
                <a:solidFill>
                  <a:schemeClr val="tx1"/>
                </a:solidFill>
              </a:defRPr>
            </a:lvl4pPr>
            <a:lvl5pPr>
              <a:lnSpc>
                <a:spcPct val="110000"/>
              </a:lnSpc>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1" name="Picture Placeholder 7" descr="Place bio portrait here">
            <a:extLst>
              <a:ext uri="{FF2B5EF4-FFF2-40B4-BE49-F238E27FC236}">
                <a16:creationId xmlns:a16="http://schemas.microsoft.com/office/drawing/2014/main" id="{2E690121-61A1-708E-E5B8-5B65A668E628}"/>
              </a:ext>
            </a:extLst>
          </p:cNvPr>
          <p:cNvSpPr>
            <a:spLocks noGrp="1"/>
          </p:cNvSpPr>
          <p:nvPr>
            <p:ph type="pic" sz="quarter" idx="24" hasCustomPrompt="1"/>
          </p:nvPr>
        </p:nvSpPr>
        <p:spPr>
          <a:xfrm>
            <a:off x="12757150" y="9525000"/>
            <a:ext cx="2473325" cy="2476500"/>
          </a:xfrm>
          <a:solidFill>
            <a:srgbClr val="E0E0E0"/>
          </a:solidFill>
        </p:spPr>
        <p:txBody>
          <a:bodyPr anchor="ctr"/>
          <a:lstStyle>
            <a:lvl1pPr marL="0" marR="0" indent="0" algn="ctr" defTabSz="2438400" rtl="0" eaLnBrk="1" fontAlgn="auto" latinLnBrk="0" hangingPunct="1">
              <a:lnSpc>
                <a:spcPct val="110000"/>
              </a:lnSpc>
              <a:spcBef>
                <a:spcPts val="0"/>
              </a:spcBef>
              <a:spcAft>
                <a:spcPts val="0"/>
              </a:spcAft>
              <a:buClrTx/>
              <a:buSzTx/>
              <a:buFontTx/>
              <a:buNone/>
              <a:tabLst/>
              <a:defRPr>
                <a:solidFill>
                  <a:schemeClr val="accent5"/>
                </a:solidFill>
              </a:defRPr>
            </a:lvl1pPr>
          </a:lstStyle>
          <a:p>
            <a:pPr marL="0" marR="0" lvl="0" indent="0" algn="ctr" defTabSz="2438400" rtl="0" eaLnBrk="1" fontAlgn="auto" latinLnBrk="0" hangingPunct="1">
              <a:lnSpc>
                <a:spcPct val="110000"/>
              </a:lnSpc>
              <a:spcBef>
                <a:spcPts val="0"/>
              </a:spcBef>
              <a:spcAft>
                <a:spcPts val="0"/>
              </a:spcAft>
              <a:buClrTx/>
              <a:buSzTx/>
              <a:buFontTx/>
              <a:buNone/>
              <a:tabLst/>
              <a:defRPr/>
            </a:pPr>
            <a:r>
              <a:rPr lang="en-US"/>
              <a:t>Place imagery here</a:t>
            </a:r>
          </a:p>
        </p:txBody>
      </p:sp>
      <p:sp>
        <p:nvSpPr>
          <p:cNvPr id="22" name="Text Placeholder 9">
            <a:extLst>
              <a:ext uri="{FF2B5EF4-FFF2-40B4-BE49-F238E27FC236}">
                <a16:creationId xmlns:a16="http://schemas.microsoft.com/office/drawing/2014/main" id="{73849969-24A3-113A-C58E-4A4B0FB29BAD}"/>
              </a:ext>
            </a:extLst>
          </p:cNvPr>
          <p:cNvSpPr>
            <a:spLocks noGrp="1"/>
          </p:cNvSpPr>
          <p:nvPr>
            <p:ph type="body" sz="quarter" idx="25"/>
          </p:nvPr>
        </p:nvSpPr>
        <p:spPr>
          <a:xfrm>
            <a:off x="15617825" y="9525001"/>
            <a:ext cx="5708650" cy="2476500"/>
          </a:xfrm>
        </p:spPr>
        <p:txBody>
          <a:bodyPr/>
          <a:lstStyle>
            <a:lvl1pPr>
              <a:lnSpc>
                <a:spcPct val="110000"/>
              </a:lnSpc>
              <a:spcBef>
                <a:spcPts val="0"/>
              </a:spcBef>
              <a:defRPr sz="2800">
                <a:solidFill>
                  <a:schemeClr val="tx1"/>
                </a:solidFill>
              </a:defRPr>
            </a:lvl1pPr>
            <a:lvl2pPr marL="256032" indent="-256032">
              <a:lnSpc>
                <a:spcPct val="110000"/>
              </a:lnSpc>
              <a:spcBef>
                <a:spcPts val="0"/>
              </a:spcBef>
              <a:defRPr sz="2800">
                <a:solidFill>
                  <a:schemeClr val="tx1"/>
                </a:solidFill>
              </a:defRPr>
            </a:lvl2pPr>
            <a:lvl3pPr marL="512064" indent="-256032">
              <a:lnSpc>
                <a:spcPct val="110000"/>
              </a:lnSpc>
              <a:spcBef>
                <a:spcPts val="0"/>
              </a:spcBef>
              <a:defRPr sz="2800">
                <a:solidFill>
                  <a:schemeClr val="tx1"/>
                </a:solidFill>
              </a:defRPr>
            </a:lvl3pPr>
            <a:lvl4pPr marL="768096" indent="-256032">
              <a:lnSpc>
                <a:spcPct val="110000"/>
              </a:lnSpc>
              <a:spcBef>
                <a:spcPts val="0"/>
              </a:spcBef>
              <a:defRPr sz="2800">
                <a:solidFill>
                  <a:schemeClr val="tx1"/>
                </a:solidFill>
              </a:defRPr>
            </a:lvl4pPr>
            <a:lvl5pPr>
              <a:lnSpc>
                <a:spcPct val="110000"/>
              </a:lnSpc>
              <a:spcBef>
                <a:spcPts val="0"/>
              </a:spcBef>
              <a:defRPr sz="28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Footer Placeholder 3">
            <a:extLst>
              <a:ext uri="{FF2B5EF4-FFF2-40B4-BE49-F238E27FC236}">
                <a16:creationId xmlns:a16="http://schemas.microsoft.com/office/drawing/2014/main" id="{85D83A84-CCD3-C297-7314-225B96D47D6A}"/>
              </a:ext>
            </a:extLst>
          </p:cNvPr>
          <p:cNvSpPr>
            <a:spLocks noGrp="1"/>
          </p:cNvSpPr>
          <p:nvPr>
            <p:ph type="ftr" sz="quarter" idx="19"/>
          </p:nvPr>
        </p:nvSpPr>
        <p:spPr/>
        <p:txBody>
          <a:bodyPr/>
          <a:lstStyle/>
          <a:p>
            <a:endParaRPr lang="en-US"/>
          </a:p>
        </p:txBody>
      </p:sp>
      <p:sp>
        <p:nvSpPr>
          <p:cNvPr id="5" name="Slide Number">
            <a:extLst>
              <a:ext uri="{FF2B5EF4-FFF2-40B4-BE49-F238E27FC236}">
                <a16:creationId xmlns:a16="http://schemas.microsoft.com/office/drawing/2014/main" id="{74870601-E9CA-9D0E-804F-2A7353CE534A}"/>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2306947369"/>
      </p:ext>
    </p:extLst>
  </p:cSld>
  <p:clrMapOvr>
    <a:masterClrMapping/>
  </p:clrMapOvr>
  <p:transition spd="med"/>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576072" y="576072"/>
            <a:ext cx="4949825" cy="4573587"/>
          </a:xfrm>
        </p:spPr>
        <p:txBody>
          <a:bodyPr/>
          <a:lstStyle>
            <a:lvl1pPr>
              <a:lnSpc>
                <a:spcPct val="110000"/>
              </a:lnSpc>
              <a:defRPr sz="2800">
                <a:solidFill>
                  <a:schemeClr val="tx2"/>
                </a:solidFill>
              </a:defRPr>
            </a:lvl1pPr>
          </a:lstStyle>
          <a:p>
            <a:r>
              <a:rPr lang="en-US"/>
              <a:t>Click to edit Master title style</a:t>
            </a:r>
          </a:p>
        </p:txBody>
      </p:sp>
      <p:sp>
        <p:nvSpPr>
          <p:cNvPr id="5" name="Table Placeholder 4">
            <a:extLst>
              <a:ext uri="{FF2B5EF4-FFF2-40B4-BE49-F238E27FC236}">
                <a16:creationId xmlns:a16="http://schemas.microsoft.com/office/drawing/2014/main" id="{B3D8D357-75A1-F4FD-F531-380CF7DE4340}"/>
              </a:ext>
            </a:extLst>
          </p:cNvPr>
          <p:cNvSpPr>
            <a:spLocks noGrp="1"/>
          </p:cNvSpPr>
          <p:nvPr>
            <p:ph type="tbl" sz="quarter" idx="11"/>
          </p:nvPr>
        </p:nvSpPr>
        <p:spPr>
          <a:xfrm>
            <a:off x="6667500" y="569913"/>
            <a:ext cx="17145000" cy="11431587"/>
          </a:xfrm>
        </p:spPr>
        <p:txBody>
          <a:bodyPr anchor="ctr"/>
          <a:lstStyle>
            <a:lvl1pPr algn="ctr">
              <a:defRPr>
                <a:solidFill>
                  <a:schemeClr val="tx1"/>
                </a:solidFill>
              </a:defRPr>
            </a:lvl1pPr>
          </a:lstStyle>
          <a:p>
            <a:r>
              <a:rPr lang="en-US"/>
              <a:t>Click icon to add table</a:t>
            </a:r>
          </a:p>
        </p:txBody>
      </p:sp>
      <p:sp>
        <p:nvSpPr>
          <p:cNvPr id="4" name="Footer Placeholder 3">
            <a:extLst>
              <a:ext uri="{FF2B5EF4-FFF2-40B4-BE49-F238E27FC236}">
                <a16:creationId xmlns:a16="http://schemas.microsoft.com/office/drawing/2014/main" id="{B48A8EE3-1224-3A4B-8A9E-611D8DCF629F}"/>
              </a:ext>
            </a:extLst>
          </p:cNvPr>
          <p:cNvSpPr>
            <a:spLocks noGrp="1"/>
          </p:cNvSpPr>
          <p:nvPr>
            <p:ph type="ftr" sz="quarter" idx="12"/>
          </p:nvPr>
        </p:nvSpPr>
        <p:spPr/>
        <p:txBody>
          <a:bodyPr/>
          <a:lstStyle/>
          <a:p>
            <a:endParaRPr lang="en-US"/>
          </a:p>
        </p:txBody>
      </p:sp>
      <p:sp>
        <p:nvSpPr>
          <p:cNvPr id="6" name="Slide Number">
            <a:extLst>
              <a:ext uri="{FF2B5EF4-FFF2-40B4-BE49-F238E27FC236}">
                <a16:creationId xmlns:a16="http://schemas.microsoft.com/office/drawing/2014/main" id="{7989FA07-F7B7-BE4B-581F-7BE47BBA6051}"/>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678709916"/>
      </p:ext>
    </p:extLst>
  </p:cSld>
  <p:clrMapOvr>
    <a:masterClrMapping/>
  </p:clrMapOvr>
  <p:transition spd="med"/>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Legal disclaimer, one column">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BB717A5-5D28-36C3-250F-93E0C68721CA}"/>
              </a:ext>
            </a:extLst>
          </p:cNvPr>
          <p:cNvSpPr>
            <a:spLocks noGrp="1"/>
          </p:cNvSpPr>
          <p:nvPr>
            <p:ph type="body" sz="quarter" idx="14"/>
          </p:nvPr>
        </p:nvSpPr>
        <p:spPr>
          <a:xfrm>
            <a:off x="576072" y="384048"/>
            <a:ext cx="4956175" cy="2859087"/>
          </a:xfrm>
        </p:spPr>
        <p:txBody>
          <a:bodyPr/>
          <a:lstStyle>
            <a:lvl1pPr>
              <a:lnSpc>
                <a:spcPct val="90000"/>
              </a:lnSpc>
              <a:spcBef>
                <a:spcPts val="0"/>
              </a:spcBef>
              <a:defRPr sz="6400">
                <a:solidFill>
                  <a:schemeClr val="tx2"/>
                </a:solidFill>
              </a:defRPr>
            </a:lvl1pPr>
            <a:lvl2pPr>
              <a:lnSpc>
                <a:spcPct val="100000"/>
              </a:lnSpc>
              <a:spcBef>
                <a:spcPts val="0"/>
              </a:spcBef>
              <a:defRPr sz="6400">
                <a:solidFill>
                  <a:schemeClr val="tx1"/>
                </a:solidFill>
              </a:defRPr>
            </a:lvl2pPr>
            <a:lvl3pPr>
              <a:lnSpc>
                <a:spcPct val="100000"/>
              </a:lnSpc>
              <a:spcBef>
                <a:spcPts val="0"/>
              </a:spcBef>
              <a:defRPr sz="6400">
                <a:solidFill>
                  <a:schemeClr val="tx1"/>
                </a:solidFill>
              </a:defRPr>
            </a:lvl3pPr>
            <a:lvl4pPr>
              <a:lnSpc>
                <a:spcPct val="100000"/>
              </a:lnSpc>
              <a:spcBef>
                <a:spcPts val="0"/>
              </a:spcBef>
              <a:defRPr sz="6400">
                <a:solidFill>
                  <a:schemeClr val="tx1"/>
                </a:solidFill>
              </a:defRPr>
            </a:lvl4pPr>
            <a:lvl5pPr>
              <a:lnSpc>
                <a:spcPct val="100000"/>
              </a:lnSpc>
              <a:spcBef>
                <a:spcPts val="0"/>
              </a:spcBef>
              <a:defRPr sz="6400">
                <a:solidFill>
                  <a:schemeClr val="tx1"/>
                </a:solidFill>
              </a:defRPr>
            </a:lvl5pPr>
          </a:lstStyle>
          <a:p>
            <a:pPr lvl="0"/>
            <a:r>
              <a:rPr lang="en-US"/>
              <a:t>Click to edit Master text styles</a:t>
            </a:r>
          </a:p>
        </p:txBody>
      </p:sp>
      <p:sp>
        <p:nvSpPr>
          <p:cNvPr id="7" name="Text Placeholder 6">
            <a:extLst>
              <a:ext uri="{FF2B5EF4-FFF2-40B4-BE49-F238E27FC236}">
                <a16:creationId xmlns:a16="http://schemas.microsoft.com/office/drawing/2014/main" id="{13FF5DC1-E283-8AC5-8620-936474303181}"/>
              </a:ext>
            </a:extLst>
          </p:cNvPr>
          <p:cNvSpPr>
            <a:spLocks noGrp="1"/>
          </p:cNvSpPr>
          <p:nvPr>
            <p:ph type="body" sz="quarter" idx="15" hasCustomPrompt="1"/>
          </p:nvPr>
        </p:nvSpPr>
        <p:spPr>
          <a:xfrm>
            <a:off x="18859500" y="569913"/>
            <a:ext cx="4953000" cy="11431587"/>
          </a:xfrm>
        </p:spPr>
        <p:txBody>
          <a:bodyPr/>
          <a:lstStyle>
            <a:lvl1pPr>
              <a:lnSpc>
                <a:spcPct val="120000"/>
              </a:lnSpc>
              <a:spcBef>
                <a:spcPts val="0"/>
              </a:spcBef>
              <a:defRPr sz="1600" b="0" i="0">
                <a:solidFill>
                  <a:schemeClr val="tx1"/>
                </a:solidFill>
                <a:latin typeface="IBM Plex Sans" panose="020B0503050203000203" pitchFamily="34" charset="0"/>
              </a:defRPr>
            </a:lvl1pPr>
            <a:lvl2pPr marL="146304" indent="-146304">
              <a:lnSpc>
                <a:spcPct val="120000"/>
              </a:lnSpc>
              <a:spcBef>
                <a:spcPts val="0"/>
              </a:spcBef>
              <a:defRPr sz="1600" b="0" i="0">
                <a:solidFill>
                  <a:schemeClr val="tx1"/>
                </a:solidFill>
                <a:latin typeface="IBM Plex Sans" panose="020B0503050203000203" pitchFamily="34" charset="0"/>
              </a:defRPr>
            </a:lvl2pPr>
            <a:lvl3pPr marL="292608" indent="-146304">
              <a:lnSpc>
                <a:spcPct val="120000"/>
              </a:lnSpc>
              <a:spcBef>
                <a:spcPts val="0"/>
              </a:spcBef>
              <a:defRPr sz="1600" b="0" i="0">
                <a:solidFill>
                  <a:schemeClr val="tx1"/>
                </a:solidFill>
                <a:latin typeface="IBM Plex Sans" panose="020B0503050203000203" pitchFamily="34" charset="0"/>
              </a:defRPr>
            </a:lvl3pPr>
            <a:lvl4pPr marL="438912" indent="-146304">
              <a:lnSpc>
                <a:spcPct val="120000"/>
              </a:lnSpc>
              <a:spcBef>
                <a:spcPts val="0"/>
              </a:spcBef>
              <a:defRPr sz="1600" b="0" i="0">
                <a:solidFill>
                  <a:schemeClr val="tx1"/>
                </a:solidFill>
                <a:latin typeface="IBM Plex Sans" panose="020B0503050203000203" pitchFamily="34" charset="0"/>
              </a:defRPr>
            </a:lvl4pPr>
            <a:lvl5pPr>
              <a:lnSpc>
                <a:spcPct val="120000"/>
              </a:lnSpc>
              <a:spcBef>
                <a:spcPts val="0"/>
              </a:spcBef>
              <a:defRPr sz="1600" b="0" i="0">
                <a:solidFill>
                  <a:schemeClr val="tx1"/>
                </a:solidFill>
                <a:latin typeface="IBM Plex Sans" panose="020B0503050203000203" pitchFamily="34" charset="0"/>
              </a:defRPr>
            </a:lvl5pPr>
          </a:lstStyle>
          <a:p>
            <a:r>
              <a:rPr lang="en-US"/>
              <a:t>Copy and paste appropriate legal disclaimer text from one of the three options in the PDF guidance deck, found on pages 22-24. Always use the proper legal disclaimer for your presentation audience.</a:t>
            </a:r>
          </a:p>
        </p:txBody>
      </p:sp>
      <p:sp>
        <p:nvSpPr>
          <p:cNvPr id="2" name="Footer Placeholder 1">
            <a:extLst>
              <a:ext uri="{FF2B5EF4-FFF2-40B4-BE49-F238E27FC236}">
                <a16:creationId xmlns:a16="http://schemas.microsoft.com/office/drawing/2014/main" id="{04A6E1A4-1881-81E9-2BBE-BC4DBFE11A0E}"/>
              </a:ext>
            </a:extLst>
          </p:cNvPr>
          <p:cNvSpPr>
            <a:spLocks noGrp="1"/>
          </p:cNvSpPr>
          <p:nvPr>
            <p:ph type="ftr" sz="quarter" idx="16"/>
          </p:nvPr>
        </p:nvSpPr>
        <p:spPr/>
        <p:txBody>
          <a:bodyPr/>
          <a:lstStyle/>
          <a:p>
            <a:endParaRPr lang="en-US"/>
          </a:p>
        </p:txBody>
      </p:sp>
      <p:sp>
        <p:nvSpPr>
          <p:cNvPr id="6" name="Slide Number">
            <a:extLst>
              <a:ext uri="{FF2B5EF4-FFF2-40B4-BE49-F238E27FC236}">
                <a16:creationId xmlns:a16="http://schemas.microsoft.com/office/drawing/2014/main" id="{80270476-9FE1-F85E-6F9B-322B184D8FC9}"/>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475853394"/>
      </p:ext>
    </p:extLst>
  </p:cSld>
  <p:clrMapOvr>
    <a:masterClrMapping/>
  </p:clrMapOvr>
  <p:transition spd="med"/>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Blank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D0BFE-82FD-94B0-E6D9-A9096777C842}"/>
              </a:ext>
            </a:extLst>
          </p:cNvPr>
          <p:cNvSpPr>
            <a:spLocks noGrp="1"/>
          </p:cNvSpPr>
          <p:nvPr>
            <p:ph type="title"/>
          </p:nvPr>
        </p:nvSpPr>
        <p:spPr>
          <a:xfrm>
            <a:off x="576072" y="576072"/>
            <a:ext cx="4949825" cy="1525588"/>
          </a:xfrm>
        </p:spPr>
        <p:txBody>
          <a:bodyPr/>
          <a:lstStyle>
            <a:lvl1pPr>
              <a:lnSpc>
                <a:spcPct val="110000"/>
              </a:lnSpc>
              <a:defRPr sz="2800">
                <a:solidFill>
                  <a:schemeClr val="tx2"/>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69559113-A66F-B148-0A73-FD8B5C2B023D}"/>
              </a:ext>
            </a:extLst>
          </p:cNvPr>
          <p:cNvSpPr>
            <a:spLocks noGrp="1"/>
          </p:cNvSpPr>
          <p:nvPr>
            <p:ph type="ftr" sz="quarter" idx="12"/>
          </p:nvPr>
        </p:nvSpPr>
        <p:spPr/>
        <p:txBody>
          <a:bodyPr/>
          <a:lstStyle/>
          <a:p>
            <a:endParaRPr lang="en-US"/>
          </a:p>
        </p:txBody>
      </p:sp>
      <p:sp>
        <p:nvSpPr>
          <p:cNvPr id="5" name="Slide Number">
            <a:extLst>
              <a:ext uri="{FF2B5EF4-FFF2-40B4-BE49-F238E27FC236}">
                <a16:creationId xmlns:a16="http://schemas.microsoft.com/office/drawing/2014/main" id="{BAFC9C6E-79FD-9BB8-F74D-EAA013319C68}"/>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912679423"/>
      </p:ext>
    </p:extLst>
  </p:cSld>
  <p:clrMapOvr>
    <a:masterClrMapping/>
  </p:clrMapOvr>
  <p:transition spd="med"/>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Legal disclaimer, two columns">
    <p:bg>
      <p:bgPr>
        <a:solidFill>
          <a:schemeClr val="bg1"/>
        </a:solid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BB717A5-5D28-36C3-250F-93E0C68721CA}"/>
              </a:ext>
            </a:extLst>
          </p:cNvPr>
          <p:cNvSpPr>
            <a:spLocks noGrp="1"/>
          </p:cNvSpPr>
          <p:nvPr>
            <p:ph type="body" sz="quarter" idx="14"/>
          </p:nvPr>
        </p:nvSpPr>
        <p:spPr>
          <a:xfrm>
            <a:off x="576072" y="384048"/>
            <a:ext cx="4956175" cy="2859087"/>
          </a:xfrm>
        </p:spPr>
        <p:txBody>
          <a:bodyPr/>
          <a:lstStyle>
            <a:lvl1pPr>
              <a:lnSpc>
                <a:spcPct val="90000"/>
              </a:lnSpc>
              <a:spcBef>
                <a:spcPts val="0"/>
              </a:spcBef>
              <a:defRPr sz="6400">
                <a:solidFill>
                  <a:schemeClr val="tx2"/>
                </a:solidFill>
              </a:defRPr>
            </a:lvl1pPr>
            <a:lvl2pPr>
              <a:lnSpc>
                <a:spcPct val="100000"/>
              </a:lnSpc>
              <a:spcBef>
                <a:spcPts val="0"/>
              </a:spcBef>
              <a:defRPr sz="6400">
                <a:solidFill>
                  <a:schemeClr val="tx1"/>
                </a:solidFill>
              </a:defRPr>
            </a:lvl2pPr>
            <a:lvl3pPr>
              <a:lnSpc>
                <a:spcPct val="100000"/>
              </a:lnSpc>
              <a:spcBef>
                <a:spcPts val="0"/>
              </a:spcBef>
              <a:defRPr sz="6400">
                <a:solidFill>
                  <a:schemeClr val="tx1"/>
                </a:solidFill>
              </a:defRPr>
            </a:lvl3pPr>
            <a:lvl4pPr>
              <a:lnSpc>
                <a:spcPct val="100000"/>
              </a:lnSpc>
              <a:spcBef>
                <a:spcPts val="0"/>
              </a:spcBef>
              <a:defRPr sz="6400">
                <a:solidFill>
                  <a:schemeClr val="tx1"/>
                </a:solidFill>
              </a:defRPr>
            </a:lvl4pPr>
            <a:lvl5pPr>
              <a:lnSpc>
                <a:spcPct val="100000"/>
              </a:lnSpc>
              <a:spcBef>
                <a:spcPts val="0"/>
              </a:spcBef>
              <a:defRPr sz="6400">
                <a:solidFill>
                  <a:schemeClr val="tx1"/>
                </a:solidFill>
              </a:defRPr>
            </a:lvl5pPr>
          </a:lstStyle>
          <a:p>
            <a:pPr lvl="0"/>
            <a:r>
              <a:rPr lang="en-US"/>
              <a:t>Click to edit Master text styles</a:t>
            </a:r>
          </a:p>
        </p:txBody>
      </p:sp>
      <p:sp>
        <p:nvSpPr>
          <p:cNvPr id="6" name="Text Placeholder 6">
            <a:extLst>
              <a:ext uri="{FF2B5EF4-FFF2-40B4-BE49-F238E27FC236}">
                <a16:creationId xmlns:a16="http://schemas.microsoft.com/office/drawing/2014/main" id="{54E531DA-4051-706E-065B-21A03914153D}"/>
              </a:ext>
            </a:extLst>
          </p:cNvPr>
          <p:cNvSpPr>
            <a:spLocks noGrp="1"/>
          </p:cNvSpPr>
          <p:nvPr>
            <p:ph type="body" sz="quarter" idx="17" hasCustomPrompt="1"/>
          </p:nvPr>
        </p:nvSpPr>
        <p:spPr>
          <a:xfrm>
            <a:off x="12763500" y="569913"/>
            <a:ext cx="4953000" cy="11431587"/>
          </a:xfrm>
        </p:spPr>
        <p:txBody>
          <a:bodyPr/>
          <a:lstStyle>
            <a:lvl1pPr>
              <a:lnSpc>
                <a:spcPct val="120000"/>
              </a:lnSpc>
              <a:spcBef>
                <a:spcPts val="0"/>
              </a:spcBef>
              <a:defRPr sz="1600" b="0" i="0">
                <a:solidFill>
                  <a:schemeClr val="tx1"/>
                </a:solidFill>
                <a:latin typeface="IBM Plex Sans" panose="020B0503050203000203" pitchFamily="34" charset="0"/>
              </a:defRPr>
            </a:lvl1pPr>
            <a:lvl2pPr marL="146304" indent="-146304">
              <a:lnSpc>
                <a:spcPct val="120000"/>
              </a:lnSpc>
              <a:spcBef>
                <a:spcPts val="0"/>
              </a:spcBef>
              <a:defRPr sz="1600" b="0" i="0">
                <a:solidFill>
                  <a:schemeClr val="tx1"/>
                </a:solidFill>
                <a:latin typeface="IBM Plex Sans" panose="020B0503050203000203" pitchFamily="34" charset="0"/>
              </a:defRPr>
            </a:lvl2pPr>
            <a:lvl3pPr marL="292608" indent="-146304">
              <a:lnSpc>
                <a:spcPct val="120000"/>
              </a:lnSpc>
              <a:spcBef>
                <a:spcPts val="0"/>
              </a:spcBef>
              <a:defRPr sz="1600" b="0" i="0">
                <a:solidFill>
                  <a:schemeClr val="tx1"/>
                </a:solidFill>
                <a:latin typeface="IBM Plex Sans" panose="020B0503050203000203" pitchFamily="34" charset="0"/>
              </a:defRPr>
            </a:lvl3pPr>
            <a:lvl4pPr marL="438912" indent="-146304">
              <a:lnSpc>
                <a:spcPct val="120000"/>
              </a:lnSpc>
              <a:spcBef>
                <a:spcPts val="0"/>
              </a:spcBef>
              <a:defRPr sz="1600" b="0" i="0">
                <a:solidFill>
                  <a:schemeClr val="tx1"/>
                </a:solidFill>
                <a:latin typeface="IBM Plex Sans" panose="020B0503050203000203" pitchFamily="34" charset="0"/>
              </a:defRPr>
            </a:lvl4pPr>
            <a:lvl5pPr>
              <a:lnSpc>
                <a:spcPct val="120000"/>
              </a:lnSpc>
              <a:spcBef>
                <a:spcPts val="0"/>
              </a:spcBef>
              <a:defRPr sz="1600" b="0" i="0">
                <a:solidFill>
                  <a:schemeClr val="tx1"/>
                </a:solidFill>
                <a:latin typeface="IBM Plex Sans" panose="020B0503050203000203" pitchFamily="34" charset="0"/>
              </a:defRPr>
            </a:lvl5pPr>
          </a:lstStyle>
          <a:p>
            <a:r>
              <a:rPr lang="en-US"/>
              <a:t>Copy and paste appropriate legal disclaimer text from one of the three options in the PDF guidance deck, found on pages 22-24. Always use the proper legal disclaimer for your presentation audience.</a:t>
            </a:r>
          </a:p>
        </p:txBody>
      </p:sp>
      <p:sp>
        <p:nvSpPr>
          <p:cNvPr id="7" name="Text Placeholder 6">
            <a:extLst>
              <a:ext uri="{FF2B5EF4-FFF2-40B4-BE49-F238E27FC236}">
                <a16:creationId xmlns:a16="http://schemas.microsoft.com/office/drawing/2014/main" id="{13FF5DC1-E283-8AC5-8620-936474303181}"/>
              </a:ext>
            </a:extLst>
          </p:cNvPr>
          <p:cNvSpPr>
            <a:spLocks noGrp="1"/>
          </p:cNvSpPr>
          <p:nvPr>
            <p:ph type="body" sz="quarter" idx="15" hasCustomPrompt="1"/>
          </p:nvPr>
        </p:nvSpPr>
        <p:spPr>
          <a:xfrm>
            <a:off x="18859500" y="569913"/>
            <a:ext cx="4953000" cy="11431587"/>
          </a:xfrm>
        </p:spPr>
        <p:txBody>
          <a:bodyPr/>
          <a:lstStyle>
            <a:lvl1pPr>
              <a:lnSpc>
                <a:spcPct val="120000"/>
              </a:lnSpc>
              <a:spcBef>
                <a:spcPts val="0"/>
              </a:spcBef>
              <a:defRPr sz="1600" b="0" i="0">
                <a:solidFill>
                  <a:schemeClr val="tx1"/>
                </a:solidFill>
                <a:latin typeface="IBM Plex Sans" panose="020B0503050203000203" pitchFamily="34" charset="0"/>
              </a:defRPr>
            </a:lvl1pPr>
            <a:lvl2pPr marL="146304" indent="-146304">
              <a:lnSpc>
                <a:spcPct val="120000"/>
              </a:lnSpc>
              <a:spcBef>
                <a:spcPts val="0"/>
              </a:spcBef>
              <a:defRPr sz="1600" b="0" i="0">
                <a:solidFill>
                  <a:schemeClr val="tx1"/>
                </a:solidFill>
                <a:latin typeface="IBM Plex Sans" panose="020B0503050203000203" pitchFamily="34" charset="0"/>
              </a:defRPr>
            </a:lvl2pPr>
            <a:lvl3pPr marL="292608" indent="-146304">
              <a:lnSpc>
                <a:spcPct val="120000"/>
              </a:lnSpc>
              <a:spcBef>
                <a:spcPts val="0"/>
              </a:spcBef>
              <a:defRPr sz="1600" b="0" i="0">
                <a:solidFill>
                  <a:schemeClr val="tx1"/>
                </a:solidFill>
                <a:latin typeface="IBM Plex Sans" panose="020B0503050203000203" pitchFamily="34" charset="0"/>
              </a:defRPr>
            </a:lvl3pPr>
            <a:lvl4pPr marL="438912" indent="-146304">
              <a:lnSpc>
                <a:spcPct val="120000"/>
              </a:lnSpc>
              <a:spcBef>
                <a:spcPts val="0"/>
              </a:spcBef>
              <a:defRPr sz="1600" b="0" i="0">
                <a:solidFill>
                  <a:schemeClr val="tx1"/>
                </a:solidFill>
                <a:latin typeface="IBM Plex Sans" panose="020B0503050203000203" pitchFamily="34" charset="0"/>
              </a:defRPr>
            </a:lvl4pPr>
            <a:lvl5pPr>
              <a:lnSpc>
                <a:spcPct val="120000"/>
              </a:lnSpc>
              <a:spcBef>
                <a:spcPts val="0"/>
              </a:spcBef>
              <a:defRPr sz="1600" b="0" i="0">
                <a:solidFill>
                  <a:schemeClr val="tx1"/>
                </a:solidFill>
                <a:latin typeface="IBM Plex Sans" panose="020B0503050203000203" pitchFamily="34" charset="0"/>
              </a:defRPr>
            </a:lvl5pPr>
          </a:lstStyle>
          <a:p>
            <a:r>
              <a:rPr lang="en-US"/>
              <a:t>Copy and paste appropriate legal disclaimer text from one of the three options in the PDF guidance deck, found on pages 22-24. Always use the proper legal disclaimer for your presentation audience.</a:t>
            </a:r>
          </a:p>
        </p:txBody>
      </p:sp>
      <p:sp>
        <p:nvSpPr>
          <p:cNvPr id="2" name="Footer Placeholder 1">
            <a:extLst>
              <a:ext uri="{FF2B5EF4-FFF2-40B4-BE49-F238E27FC236}">
                <a16:creationId xmlns:a16="http://schemas.microsoft.com/office/drawing/2014/main" id="{04A6E1A4-1881-81E9-2BBE-BC4DBFE11A0E}"/>
              </a:ext>
            </a:extLst>
          </p:cNvPr>
          <p:cNvSpPr>
            <a:spLocks noGrp="1"/>
          </p:cNvSpPr>
          <p:nvPr>
            <p:ph type="ftr" sz="quarter" idx="16"/>
          </p:nvPr>
        </p:nvSpPr>
        <p:spPr>
          <a:xfrm>
            <a:off x="581024" y="12804775"/>
            <a:ext cx="4956176" cy="381000"/>
          </a:xfrm>
        </p:spPr>
        <p:txBody>
          <a:bodyPr/>
          <a:lstStyle/>
          <a:p>
            <a:endParaRPr lang="en-US"/>
          </a:p>
        </p:txBody>
      </p:sp>
      <p:sp>
        <p:nvSpPr>
          <p:cNvPr id="5" name="Slide Number">
            <a:extLst>
              <a:ext uri="{FF2B5EF4-FFF2-40B4-BE49-F238E27FC236}">
                <a16:creationId xmlns:a16="http://schemas.microsoft.com/office/drawing/2014/main" id="{CAD686F0-BF95-1E62-61EC-967907338873}"/>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816470678"/>
      </p:ext>
    </p:extLst>
  </p:cSld>
  <p:clrMapOvr>
    <a:masterClrMapping/>
  </p:clrMapOvr>
  <p:transition spd="med"/>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bg1"/>
        </a:solidFill>
        <a:effectLst/>
      </p:bgPr>
    </p:bg>
    <p:spTree>
      <p:nvGrpSpPr>
        <p:cNvPr id="1" name=""/>
        <p:cNvGrpSpPr/>
        <p:nvPr/>
      </p:nvGrpSpPr>
      <p:grpSpPr>
        <a:xfrm>
          <a:off x="0" y="0"/>
          <a:ext cx="0" cy="0"/>
          <a:chOff x="0" y="0"/>
          <a:chExt cx="0" cy="0"/>
        </a:xfrm>
      </p:grpSpPr>
      <p:pic>
        <p:nvPicPr>
          <p:cNvPr id="4" name="Picture 3" descr="IBM 8-bar logo">
            <a:extLst>
              <a:ext uri="{FF2B5EF4-FFF2-40B4-BE49-F238E27FC236}">
                <a16:creationId xmlns:a16="http://schemas.microsoft.com/office/drawing/2014/main" id="{F7060FE5-C047-4041-AB41-F553D2847ED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465371" y="6168460"/>
            <a:ext cx="3456432" cy="1379081"/>
          </a:xfrm>
          <a:prstGeom prst="rect">
            <a:avLst/>
          </a:prstGeom>
        </p:spPr>
      </p:pic>
    </p:spTree>
    <p:extLst>
      <p:ext uri="{BB962C8B-B14F-4D97-AF65-F5344CB8AC3E}">
        <p14:creationId xmlns:p14="http://schemas.microsoft.com/office/powerpoint/2010/main" val="3570666240"/>
      </p:ext>
    </p:extLst>
  </p:cSld>
  <p:clrMapOvr>
    <a:masterClrMapping/>
  </p:clrMapOvr>
  <p:transition spd="med"/>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0" i="0">
                <a:solidFill>
                  <a:schemeClr val="tx1"/>
                </a:solidFill>
                <a:latin typeface="IBM Plex Sans Light"/>
                <a:cs typeface="IBM Plex Sans Light"/>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defRPr sz="1400" b="0" i="0">
                <a:solidFill>
                  <a:schemeClr val="tx1"/>
                </a:solidFill>
                <a:latin typeface="IBM Plex Sans"/>
                <a:cs typeface="IBM Plex Sans"/>
              </a:defRPr>
            </a:lvl1pPr>
          </a:lstStyle>
          <a:p>
            <a:pPr marL="25400">
              <a:spcBef>
                <a:spcPts val="220"/>
              </a:spcBef>
            </a:pPr>
            <a:endParaRPr lang="en-US" spc="-2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endParaRPr lang="en-US"/>
          </a:p>
        </p:txBody>
      </p:sp>
      <p:sp>
        <p:nvSpPr>
          <p:cNvPr id="6" name="Holder 6"/>
          <p:cNvSpPr>
            <a:spLocks noGrp="1"/>
          </p:cNvSpPr>
          <p:nvPr>
            <p:ph type="sldNum" sz="quarter" idx="7"/>
          </p:nvPr>
        </p:nvSpPr>
        <p:spPr>
          <a:xfrm>
            <a:off x="47336249" y="26154518"/>
            <a:ext cx="294953" cy="215444"/>
          </a:xfrm>
        </p:spPr>
        <p:txBody>
          <a:bodyPr lIns="0" tIns="0" rIns="0" bIns="0"/>
          <a:lstStyle>
            <a:lvl1pPr>
              <a:defRPr sz="1400" b="0" i="0">
                <a:solidFill>
                  <a:schemeClr val="tx1"/>
                </a:solidFill>
                <a:latin typeface="IBM Plex Sans"/>
                <a:cs typeface="IBM Plex Sans"/>
              </a:defRPr>
            </a:lvl1pPr>
          </a:lstStyle>
          <a:p>
            <a:pPr marL="76200">
              <a:spcBef>
                <a:spcPts val="220"/>
              </a:spcBef>
            </a:pPr>
            <a:fld id="{81D60167-4931-47E6-BA6A-407CBD079E47}" type="slidenum">
              <a:rPr lang="en-US" spc="-50" smtClean="0"/>
              <a:pPr marL="76200">
                <a:spcBef>
                  <a:spcPts val="220"/>
                </a:spcBef>
              </a:pPr>
              <a:t>‹#›</a:t>
            </a:fld>
            <a:endParaRPr lang="en-US" spc="-50"/>
          </a:p>
        </p:txBody>
      </p:sp>
    </p:spTree>
    <p:extLst>
      <p:ext uri="{BB962C8B-B14F-4D97-AF65-F5344CB8AC3E}">
        <p14:creationId xmlns:p14="http://schemas.microsoft.com/office/powerpoint/2010/main" val="30938444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10 - Title slide">
  <p:cSld name="10 - Title slide">
    <p:bg>
      <p:bgPr>
        <a:solidFill>
          <a:schemeClr val="dk1"/>
        </a:solidFill>
        <a:effectLst/>
      </p:bgPr>
    </p:bg>
    <p:spTree>
      <p:nvGrpSpPr>
        <p:cNvPr id="1" name="Shape 70"/>
        <p:cNvGrpSpPr/>
        <p:nvPr/>
      </p:nvGrpSpPr>
      <p:grpSpPr>
        <a:xfrm>
          <a:off x="0" y="0"/>
          <a:ext cx="0" cy="0"/>
          <a:chOff x="0" y="0"/>
          <a:chExt cx="0" cy="0"/>
        </a:xfrm>
      </p:grpSpPr>
      <p:sp>
        <p:nvSpPr>
          <p:cNvPr id="71" name="Google Shape;71;p12"/>
          <p:cNvSpPr txBox="1">
            <a:spLocks noGrp="1"/>
          </p:cNvSpPr>
          <p:nvPr>
            <p:ph type="sldNum" idx="12"/>
          </p:nvPr>
        </p:nvSpPr>
        <p:spPr>
          <a:xfrm>
            <a:off x="581609" y="13080267"/>
            <a:ext cx="516067" cy="261600"/>
          </a:xfrm>
          <a:prstGeom prst="rect">
            <a:avLst/>
          </a:prstGeom>
        </p:spPr>
        <p:txBody>
          <a:bodyPr spcFirstLastPara="1" wrap="square" lIns="0" tIns="0" rIns="0" bIns="0"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l"/>
            <a:fld id="{00000000-1234-1234-1234-123412341234}" type="slidenum">
              <a:rPr lang="en" smtClean="0"/>
              <a:pPr algn="l"/>
              <a:t>‹#›</a:t>
            </a:fld>
            <a:endParaRPr lang="en"/>
          </a:p>
        </p:txBody>
      </p:sp>
      <p:sp>
        <p:nvSpPr>
          <p:cNvPr id="72" name="Google Shape;72;p12"/>
          <p:cNvSpPr txBox="1">
            <a:spLocks noGrp="1"/>
          </p:cNvSpPr>
          <p:nvPr>
            <p:ph type="title"/>
          </p:nvPr>
        </p:nvSpPr>
        <p:spPr>
          <a:xfrm>
            <a:off x="1097410" y="4309067"/>
            <a:ext cx="17500678" cy="5309600"/>
          </a:xfrm>
          <a:prstGeom prst="rect">
            <a:avLst/>
          </a:prstGeom>
        </p:spPr>
        <p:txBody>
          <a:bodyPr spcFirstLastPara="1" wrap="square" lIns="0" tIns="0" rIns="0" bIns="0" anchor="ctr" anchorCtr="0">
            <a:noAutofit/>
          </a:bodyPr>
          <a:lstStyle>
            <a:lvl1pPr lvl="0" rtl="0">
              <a:spcBef>
                <a:spcPts val="0"/>
              </a:spcBef>
              <a:spcAft>
                <a:spcPts val="0"/>
              </a:spcAft>
              <a:buClr>
                <a:schemeClr val="lt1"/>
              </a:buClr>
              <a:buSzPts val="4000"/>
              <a:buNone/>
              <a:defRPr sz="10667">
                <a:solidFill>
                  <a:schemeClr val="lt1"/>
                </a:solidFill>
              </a:defRPr>
            </a:lvl1pPr>
            <a:lvl2pPr lvl="1" rtl="0">
              <a:spcBef>
                <a:spcPts val="0"/>
              </a:spcBef>
              <a:spcAft>
                <a:spcPts val="0"/>
              </a:spcAft>
              <a:buSzPts val="4200"/>
              <a:buFont typeface="Poppins Medium"/>
              <a:buNone/>
              <a:defRPr sz="11200">
                <a:latin typeface="Poppins Medium"/>
                <a:ea typeface="Poppins Medium"/>
                <a:cs typeface="Poppins Medium"/>
                <a:sym typeface="Poppins Medium"/>
              </a:defRPr>
            </a:lvl2pPr>
            <a:lvl3pPr lvl="2" rtl="0">
              <a:spcBef>
                <a:spcPts val="5333"/>
              </a:spcBef>
              <a:spcAft>
                <a:spcPts val="0"/>
              </a:spcAft>
              <a:buSzPts val="4200"/>
              <a:buFont typeface="Poppins Medium"/>
              <a:buNone/>
              <a:defRPr sz="11200">
                <a:latin typeface="Poppins Medium"/>
                <a:ea typeface="Poppins Medium"/>
                <a:cs typeface="Poppins Medium"/>
                <a:sym typeface="Poppins Medium"/>
              </a:defRPr>
            </a:lvl3pPr>
            <a:lvl4pPr lvl="3" rtl="0">
              <a:spcBef>
                <a:spcPts val="5333"/>
              </a:spcBef>
              <a:spcAft>
                <a:spcPts val="0"/>
              </a:spcAft>
              <a:buSzPts val="4200"/>
              <a:buFont typeface="Poppins Medium"/>
              <a:buNone/>
              <a:defRPr sz="11200">
                <a:latin typeface="Poppins Medium"/>
                <a:ea typeface="Poppins Medium"/>
                <a:cs typeface="Poppins Medium"/>
                <a:sym typeface="Poppins Medium"/>
              </a:defRPr>
            </a:lvl4pPr>
            <a:lvl5pPr lvl="4" rtl="0">
              <a:spcBef>
                <a:spcPts val="5333"/>
              </a:spcBef>
              <a:spcAft>
                <a:spcPts val="0"/>
              </a:spcAft>
              <a:buSzPts val="4200"/>
              <a:buFont typeface="Poppins Medium"/>
              <a:buNone/>
              <a:defRPr sz="11200">
                <a:latin typeface="Poppins Medium"/>
                <a:ea typeface="Poppins Medium"/>
                <a:cs typeface="Poppins Medium"/>
                <a:sym typeface="Poppins Medium"/>
              </a:defRPr>
            </a:lvl5pPr>
            <a:lvl6pPr lvl="5" rtl="0">
              <a:spcBef>
                <a:spcPts val="5333"/>
              </a:spcBef>
              <a:spcAft>
                <a:spcPts val="0"/>
              </a:spcAft>
              <a:buSzPts val="4200"/>
              <a:buFont typeface="Poppins Medium"/>
              <a:buNone/>
              <a:defRPr sz="11200">
                <a:latin typeface="Poppins Medium"/>
                <a:ea typeface="Poppins Medium"/>
                <a:cs typeface="Poppins Medium"/>
                <a:sym typeface="Poppins Medium"/>
              </a:defRPr>
            </a:lvl6pPr>
            <a:lvl7pPr lvl="6" rtl="0">
              <a:spcBef>
                <a:spcPts val="5333"/>
              </a:spcBef>
              <a:spcAft>
                <a:spcPts val="0"/>
              </a:spcAft>
              <a:buSzPts val="4200"/>
              <a:buFont typeface="Poppins Medium"/>
              <a:buNone/>
              <a:defRPr sz="11200">
                <a:latin typeface="Poppins Medium"/>
                <a:ea typeface="Poppins Medium"/>
                <a:cs typeface="Poppins Medium"/>
                <a:sym typeface="Poppins Medium"/>
              </a:defRPr>
            </a:lvl7pPr>
            <a:lvl8pPr lvl="7" rtl="0">
              <a:spcBef>
                <a:spcPts val="5333"/>
              </a:spcBef>
              <a:spcAft>
                <a:spcPts val="0"/>
              </a:spcAft>
              <a:buSzPts val="4200"/>
              <a:buFont typeface="Poppins Medium"/>
              <a:buNone/>
              <a:defRPr sz="11200">
                <a:latin typeface="Poppins Medium"/>
                <a:ea typeface="Poppins Medium"/>
                <a:cs typeface="Poppins Medium"/>
                <a:sym typeface="Poppins Medium"/>
              </a:defRPr>
            </a:lvl8pPr>
            <a:lvl9pPr lvl="8" rtl="0">
              <a:spcBef>
                <a:spcPts val="5333"/>
              </a:spcBef>
              <a:spcAft>
                <a:spcPts val="5333"/>
              </a:spcAft>
              <a:buSzPts val="4200"/>
              <a:buFont typeface="Poppins Medium"/>
              <a:buNone/>
              <a:defRPr sz="11200">
                <a:latin typeface="Poppins Medium"/>
                <a:ea typeface="Poppins Medium"/>
                <a:cs typeface="Poppins Medium"/>
                <a:sym typeface="Poppins Medium"/>
              </a:defRPr>
            </a:lvl9pPr>
          </a:lstStyle>
          <a:p>
            <a:endParaRPr/>
          </a:p>
        </p:txBody>
      </p:sp>
      <p:sp>
        <p:nvSpPr>
          <p:cNvPr id="73" name="Google Shape;73;p12"/>
          <p:cNvSpPr txBox="1">
            <a:spLocks noGrp="1"/>
          </p:cNvSpPr>
          <p:nvPr>
            <p:ph type="body" idx="1"/>
          </p:nvPr>
        </p:nvSpPr>
        <p:spPr>
          <a:xfrm>
            <a:off x="1097410" y="10061381"/>
            <a:ext cx="5967977" cy="607200"/>
          </a:xfrm>
          <a:prstGeom prst="rect">
            <a:avLst/>
          </a:prstGeom>
        </p:spPr>
        <p:txBody>
          <a:bodyPr spcFirstLastPara="1" wrap="square" lIns="0" tIns="0" rIns="0" bIns="0" anchor="t" anchorCtr="0">
            <a:spAutoFit/>
          </a:bodyPr>
          <a:lstStyle>
            <a:lvl1pPr marL="1219215" lvl="0" indent="-829744">
              <a:spcBef>
                <a:spcPts val="0"/>
              </a:spcBef>
              <a:spcAft>
                <a:spcPts val="0"/>
              </a:spcAft>
              <a:buClr>
                <a:srgbClr val="D9D9D9"/>
              </a:buClr>
              <a:buSzPts val="1300"/>
              <a:buChar char="●"/>
              <a:defRPr>
                <a:solidFill>
                  <a:srgbClr val="D9D9D9"/>
                </a:solidFill>
              </a:defRPr>
            </a:lvl1pPr>
            <a:lvl2pPr marL="2438430" lvl="1" indent="-829744">
              <a:spcBef>
                <a:spcPts val="0"/>
              </a:spcBef>
              <a:spcAft>
                <a:spcPts val="0"/>
              </a:spcAft>
              <a:buClr>
                <a:srgbClr val="D9D9D9"/>
              </a:buClr>
              <a:buSzPts val="1300"/>
              <a:buChar char="○"/>
              <a:defRPr>
                <a:solidFill>
                  <a:srgbClr val="D9D9D9"/>
                </a:solidFill>
              </a:defRPr>
            </a:lvl2pPr>
            <a:lvl3pPr marL="3657646" lvl="2" indent="-829744">
              <a:spcBef>
                <a:spcPts val="0"/>
              </a:spcBef>
              <a:spcAft>
                <a:spcPts val="0"/>
              </a:spcAft>
              <a:buClr>
                <a:srgbClr val="D9D9D9"/>
              </a:buClr>
              <a:buSzPts val="1300"/>
              <a:buChar char="●"/>
              <a:defRPr>
                <a:solidFill>
                  <a:srgbClr val="D9D9D9"/>
                </a:solidFill>
              </a:defRPr>
            </a:lvl3pPr>
            <a:lvl4pPr marL="4876861" lvl="3" indent="-829744">
              <a:spcBef>
                <a:spcPts val="0"/>
              </a:spcBef>
              <a:spcAft>
                <a:spcPts val="0"/>
              </a:spcAft>
              <a:buClr>
                <a:srgbClr val="D9D9D9"/>
              </a:buClr>
              <a:buSzPts val="1300"/>
              <a:buChar char="○"/>
              <a:defRPr>
                <a:solidFill>
                  <a:srgbClr val="D9D9D9"/>
                </a:solidFill>
              </a:defRPr>
            </a:lvl4pPr>
            <a:lvl5pPr marL="6096076" lvl="4" indent="-829744">
              <a:spcBef>
                <a:spcPts val="0"/>
              </a:spcBef>
              <a:spcAft>
                <a:spcPts val="0"/>
              </a:spcAft>
              <a:buClr>
                <a:srgbClr val="D9D9D9"/>
              </a:buClr>
              <a:buSzPts val="1300"/>
              <a:buChar char="●"/>
              <a:defRPr>
                <a:solidFill>
                  <a:srgbClr val="D9D9D9"/>
                </a:solidFill>
              </a:defRPr>
            </a:lvl5pPr>
            <a:lvl6pPr marL="7315291" lvl="5" indent="-829744">
              <a:spcBef>
                <a:spcPts val="0"/>
              </a:spcBef>
              <a:spcAft>
                <a:spcPts val="0"/>
              </a:spcAft>
              <a:buClr>
                <a:srgbClr val="D9D9D9"/>
              </a:buClr>
              <a:buSzPts val="1300"/>
              <a:buChar char="○"/>
              <a:defRPr>
                <a:solidFill>
                  <a:srgbClr val="D9D9D9"/>
                </a:solidFill>
              </a:defRPr>
            </a:lvl6pPr>
            <a:lvl7pPr marL="8534507" lvl="6" indent="-829744">
              <a:spcBef>
                <a:spcPts val="0"/>
              </a:spcBef>
              <a:spcAft>
                <a:spcPts val="0"/>
              </a:spcAft>
              <a:buClr>
                <a:srgbClr val="D9D9D9"/>
              </a:buClr>
              <a:buSzPts val="1300"/>
              <a:buChar char="●"/>
              <a:defRPr>
                <a:solidFill>
                  <a:srgbClr val="D9D9D9"/>
                </a:solidFill>
              </a:defRPr>
            </a:lvl7pPr>
            <a:lvl8pPr marL="9753722" lvl="7" indent="-829744">
              <a:spcBef>
                <a:spcPts val="0"/>
              </a:spcBef>
              <a:spcAft>
                <a:spcPts val="0"/>
              </a:spcAft>
              <a:buClr>
                <a:srgbClr val="D9D9D9"/>
              </a:buClr>
              <a:buSzPts val="1300"/>
              <a:buChar char="○"/>
              <a:defRPr>
                <a:solidFill>
                  <a:srgbClr val="D9D9D9"/>
                </a:solidFill>
              </a:defRPr>
            </a:lvl8pPr>
            <a:lvl9pPr marL="10972937" lvl="8" indent="-829744">
              <a:spcBef>
                <a:spcPts val="0"/>
              </a:spcBef>
              <a:spcAft>
                <a:spcPts val="0"/>
              </a:spcAft>
              <a:buClr>
                <a:srgbClr val="D9D9D9"/>
              </a:buClr>
              <a:buSzPts val="1300"/>
              <a:buChar char="●"/>
              <a:defRPr>
                <a:solidFill>
                  <a:srgbClr val="D9D9D9"/>
                </a:solidFill>
              </a:defRPr>
            </a:lvl9pPr>
          </a:lstStyle>
          <a:p>
            <a:endParaRPr/>
          </a:p>
        </p:txBody>
      </p:sp>
      <p:sp>
        <p:nvSpPr>
          <p:cNvPr id="74" name="Google Shape;74;p12"/>
          <p:cNvSpPr txBox="1">
            <a:spLocks noGrp="1"/>
          </p:cNvSpPr>
          <p:nvPr>
            <p:ph type="body" idx="2"/>
          </p:nvPr>
        </p:nvSpPr>
        <p:spPr>
          <a:xfrm>
            <a:off x="8405161" y="10061381"/>
            <a:ext cx="5967977" cy="607200"/>
          </a:xfrm>
          <a:prstGeom prst="rect">
            <a:avLst/>
          </a:prstGeom>
        </p:spPr>
        <p:txBody>
          <a:bodyPr spcFirstLastPara="1" wrap="square" lIns="0" tIns="0" rIns="0" bIns="0" anchor="t" anchorCtr="0">
            <a:spAutoFit/>
          </a:bodyPr>
          <a:lstStyle>
            <a:lvl1pPr marL="1219215" lvl="0" indent="-829744" rtl="0">
              <a:spcBef>
                <a:spcPts val="0"/>
              </a:spcBef>
              <a:spcAft>
                <a:spcPts val="0"/>
              </a:spcAft>
              <a:buClr>
                <a:srgbClr val="D9D9D9"/>
              </a:buClr>
              <a:buSzPts val="1300"/>
              <a:buChar char="●"/>
              <a:defRPr>
                <a:solidFill>
                  <a:srgbClr val="D9D9D9"/>
                </a:solidFill>
              </a:defRPr>
            </a:lvl1pPr>
            <a:lvl2pPr marL="2438430" lvl="1" indent="-829744" rtl="0">
              <a:spcBef>
                <a:spcPts val="0"/>
              </a:spcBef>
              <a:spcAft>
                <a:spcPts val="0"/>
              </a:spcAft>
              <a:buClr>
                <a:srgbClr val="D9D9D9"/>
              </a:buClr>
              <a:buSzPts val="1300"/>
              <a:buChar char="○"/>
              <a:defRPr>
                <a:solidFill>
                  <a:srgbClr val="D9D9D9"/>
                </a:solidFill>
              </a:defRPr>
            </a:lvl2pPr>
            <a:lvl3pPr marL="3657646" lvl="2" indent="-829744" rtl="0">
              <a:spcBef>
                <a:spcPts val="0"/>
              </a:spcBef>
              <a:spcAft>
                <a:spcPts val="0"/>
              </a:spcAft>
              <a:buClr>
                <a:srgbClr val="D9D9D9"/>
              </a:buClr>
              <a:buSzPts val="1300"/>
              <a:buChar char="●"/>
              <a:defRPr>
                <a:solidFill>
                  <a:srgbClr val="D9D9D9"/>
                </a:solidFill>
              </a:defRPr>
            </a:lvl3pPr>
            <a:lvl4pPr marL="4876861" lvl="3" indent="-829744" rtl="0">
              <a:spcBef>
                <a:spcPts val="0"/>
              </a:spcBef>
              <a:spcAft>
                <a:spcPts val="0"/>
              </a:spcAft>
              <a:buClr>
                <a:srgbClr val="D9D9D9"/>
              </a:buClr>
              <a:buSzPts val="1300"/>
              <a:buChar char="○"/>
              <a:defRPr>
                <a:solidFill>
                  <a:srgbClr val="D9D9D9"/>
                </a:solidFill>
              </a:defRPr>
            </a:lvl4pPr>
            <a:lvl5pPr marL="6096076" lvl="4" indent="-829744" rtl="0">
              <a:spcBef>
                <a:spcPts val="0"/>
              </a:spcBef>
              <a:spcAft>
                <a:spcPts val="0"/>
              </a:spcAft>
              <a:buClr>
                <a:srgbClr val="D9D9D9"/>
              </a:buClr>
              <a:buSzPts val="1300"/>
              <a:buChar char="●"/>
              <a:defRPr>
                <a:solidFill>
                  <a:srgbClr val="D9D9D9"/>
                </a:solidFill>
              </a:defRPr>
            </a:lvl5pPr>
            <a:lvl6pPr marL="7315291" lvl="5" indent="-829744" rtl="0">
              <a:spcBef>
                <a:spcPts val="0"/>
              </a:spcBef>
              <a:spcAft>
                <a:spcPts val="0"/>
              </a:spcAft>
              <a:buClr>
                <a:srgbClr val="D9D9D9"/>
              </a:buClr>
              <a:buSzPts val="1300"/>
              <a:buChar char="○"/>
              <a:defRPr>
                <a:solidFill>
                  <a:srgbClr val="D9D9D9"/>
                </a:solidFill>
              </a:defRPr>
            </a:lvl6pPr>
            <a:lvl7pPr marL="8534507" lvl="6" indent="-829744" rtl="0">
              <a:spcBef>
                <a:spcPts val="0"/>
              </a:spcBef>
              <a:spcAft>
                <a:spcPts val="0"/>
              </a:spcAft>
              <a:buClr>
                <a:srgbClr val="D9D9D9"/>
              </a:buClr>
              <a:buSzPts val="1300"/>
              <a:buChar char="●"/>
              <a:defRPr>
                <a:solidFill>
                  <a:srgbClr val="D9D9D9"/>
                </a:solidFill>
              </a:defRPr>
            </a:lvl7pPr>
            <a:lvl8pPr marL="9753722" lvl="7" indent="-829744" rtl="0">
              <a:spcBef>
                <a:spcPts val="0"/>
              </a:spcBef>
              <a:spcAft>
                <a:spcPts val="0"/>
              </a:spcAft>
              <a:buClr>
                <a:srgbClr val="D9D9D9"/>
              </a:buClr>
              <a:buSzPts val="1300"/>
              <a:buChar char="○"/>
              <a:defRPr>
                <a:solidFill>
                  <a:srgbClr val="D9D9D9"/>
                </a:solidFill>
              </a:defRPr>
            </a:lvl8pPr>
            <a:lvl9pPr marL="10972937" lvl="8" indent="-829744" rtl="0">
              <a:spcBef>
                <a:spcPts val="0"/>
              </a:spcBef>
              <a:spcAft>
                <a:spcPts val="0"/>
              </a:spcAft>
              <a:buClr>
                <a:srgbClr val="D9D9D9"/>
              </a:buClr>
              <a:buSzPts val="1300"/>
              <a:buChar char="●"/>
              <a:defRPr>
                <a:solidFill>
                  <a:srgbClr val="D9D9D9"/>
                </a:solidFill>
              </a:defRPr>
            </a:lvl9pPr>
          </a:lstStyle>
          <a:p>
            <a:endParaRPr/>
          </a:p>
        </p:txBody>
      </p:sp>
      <p:sp>
        <p:nvSpPr>
          <p:cNvPr id="75" name="Google Shape;75;p12"/>
          <p:cNvSpPr/>
          <p:nvPr/>
        </p:nvSpPr>
        <p:spPr>
          <a:xfrm>
            <a:off x="20513425" y="78105"/>
            <a:ext cx="3728443" cy="9962515"/>
          </a:xfrm>
          <a:custGeom>
            <a:avLst/>
            <a:gdLst/>
            <a:ahLst/>
            <a:cxnLst/>
            <a:rect l="l" t="t" r="r" b="b"/>
            <a:pathLst>
              <a:path w="1863979" h="4981257" extrusionOk="0">
                <a:moveTo>
                  <a:pt x="6858" y="929196"/>
                </a:moveTo>
                <a:cubicBezTo>
                  <a:pt x="3111" y="929196"/>
                  <a:pt x="0" y="932244"/>
                  <a:pt x="0" y="936054"/>
                </a:cubicBezTo>
                <a:cubicBezTo>
                  <a:pt x="0" y="939864"/>
                  <a:pt x="3048" y="942912"/>
                  <a:pt x="6858" y="942912"/>
                </a:cubicBezTo>
                <a:cubicBezTo>
                  <a:pt x="10668" y="942912"/>
                  <a:pt x="13716" y="939864"/>
                  <a:pt x="13716" y="936054"/>
                </a:cubicBezTo>
                <a:cubicBezTo>
                  <a:pt x="13716" y="932244"/>
                  <a:pt x="10668" y="929196"/>
                  <a:pt x="6858" y="929196"/>
                </a:cubicBezTo>
                <a:close/>
                <a:moveTo>
                  <a:pt x="6858" y="1022033"/>
                </a:moveTo>
                <a:cubicBezTo>
                  <a:pt x="3111" y="1022033"/>
                  <a:pt x="0" y="1025081"/>
                  <a:pt x="0" y="1028890"/>
                </a:cubicBezTo>
                <a:cubicBezTo>
                  <a:pt x="0" y="1032701"/>
                  <a:pt x="3048" y="1035748"/>
                  <a:pt x="6858" y="1035748"/>
                </a:cubicBezTo>
                <a:cubicBezTo>
                  <a:pt x="10668" y="1035748"/>
                  <a:pt x="13716" y="1032701"/>
                  <a:pt x="13716" y="1028890"/>
                </a:cubicBezTo>
                <a:cubicBezTo>
                  <a:pt x="13716" y="1025081"/>
                  <a:pt x="10668" y="1022033"/>
                  <a:pt x="6858" y="1022033"/>
                </a:cubicBezTo>
                <a:close/>
                <a:moveTo>
                  <a:pt x="6858" y="1114870"/>
                </a:moveTo>
                <a:cubicBezTo>
                  <a:pt x="3111" y="1114870"/>
                  <a:pt x="0" y="1117918"/>
                  <a:pt x="0" y="1121728"/>
                </a:cubicBezTo>
                <a:cubicBezTo>
                  <a:pt x="0" y="1125538"/>
                  <a:pt x="3048" y="1128586"/>
                  <a:pt x="6858" y="1128586"/>
                </a:cubicBezTo>
                <a:cubicBezTo>
                  <a:pt x="10668" y="1128586"/>
                  <a:pt x="13716" y="1125538"/>
                  <a:pt x="13716" y="1121728"/>
                </a:cubicBezTo>
                <a:cubicBezTo>
                  <a:pt x="13716" y="1117918"/>
                  <a:pt x="10668" y="1114870"/>
                  <a:pt x="6858" y="1114870"/>
                </a:cubicBezTo>
                <a:close/>
                <a:moveTo>
                  <a:pt x="6858" y="836295"/>
                </a:moveTo>
                <a:cubicBezTo>
                  <a:pt x="3111" y="836295"/>
                  <a:pt x="0" y="839343"/>
                  <a:pt x="0" y="843153"/>
                </a:cubicBezTo>
                <a:cubicBezTo>
                  <a:pt x="0" y="846963"/>
                  <a:pt x="3048" y="850011"/>
                  <a:pt x="6858" y="850011"/>
                </a:cubicBezTo>
                <a:cubicBezTo>
                  <a:pt x="10668" y="850011"/>
                  <a:pt x="13716" y="846963"/>
                  <a:pt x="13716" y="843153"/>
                </a:cubicBezTo>
                <a:cubicBezTo>
                  <a:pt x="13716" y="839343"/>
                  <a:pt x="10668" y="836295"/>
                  <a:pt x="6858" y="836295"/>
                </a:cubicBezTo>
                <a:close/>
                <a:moveTo>
                  <a:pt x="6858" y="1207770"/>
                </a:moveTo>
                <a:cubicBezTo>
                  <a:pt x="3111" y="1207770"/>
                  <a:pt x="0" y="1210818"/>
                  <a:pt x="0" y="1214628"/>
                </a:cubicBezTo>
                <a:cubicBezTo>
                  <a:pt x="0" y="1218438"/>
                  <a:pt x="3048" y="1221486"/>
                  <a:pt x="6858" y="1221486"/>
                </a:cubicBezTo>
                <a:cubicBezTo>
                  <a:pt x="10668" y="1221486"/>
                  <a:pt x="13716" y="1218438"/>
                  <a:pt x="13716" y="1214628"/>
                </a:cubicBezTo>
                <a:cubicBezTo>
                  <a:pt x="13716" y="1210818"/>
                  <a:pt x="10668" y="1207770"/>
                  <a:pt x="6858" y="1207770"/>
                </a:cubicBezTo>
                <a:close/>
                <a:moveTo>
                  <a:pt x="6858" y="1486345"/>
                </a:moveTo>
                <a:cubicBezTo>
                  <a:pt x="3111" y="1486345"/>
                  <a:pt x="0" y="1489393"/>
                  <a:pt x="0" y="1493203"/>
                </a:cubicBezTo>
                <a:cubicBezTo>
                  <a:pt x="0" y="1497013"/>
                  <a:pt x="3048" y="1500061"/>
                  <a:pt x="6858" y="1500061"/>
                </a:cubicBezTo>
                <a:cubicBezTo>
                  <a:pt x="10668" y="1500061"/>
                  <a:pt x="13716" y="1497013"/>
                  <a:pt x="13716" y="1493203"/>
                </a:cubicBezTo>
                <a:cubicBezTo>
                  <a:pt x="13716" y="1489393"/>
                  <a:pt x="10668" y="1486345"/>
                  <a:pt x="6858" y="1486345"/>
                </a:cubicBezTo>
                <a:close/>
                <a:moveTo>
                  <a:pt x="6858" y="743458"/>
                </a:moveTo>
                <a:cubicBezTo>
                  <a:pt x="3111" y="743458"/>
                  <a:pt x="0" y="746506"/>
                  <a:pt x="0" y="750316"/>
                </a:cubicBezTo>
                <a:cubicBezTo>
                  <a:pt x="0" y="754126"/>
                  <a:pt x="3048" y="757174"/>
                  <a:pt x="6858" y="757174"/>
                </a:cubicBezTo>
                <a:cubicBezTo>
                  <a:pt x="10668" y="757174"/>
                  <a:pt x="13716" y="754126"/>
                  <a:pt x="13716" y="750316"/>
                </a:cubicBezTo>
                <a:cubicBezTo>
                  <a:pt x="13716" y="746506"/>
                  <a:pt x="10668" y="743458"/>
                  <a:pt x="6858" y="743458"/>
                </a:cubicBezTo>
                <a:close/>
                <a:moveTo>
                  <a:pt x="6858" y="1393508"/>
                </a:moveTo>
                <a:cubicBezTo>
                  <a:pt x="3111" y="1393508"/>
                  <a:pt x="0" y="1396556"/>
                  <a:pt x="0" y="1400366"/>
                </a:cubicBezTo>
                <a:cubicBezTo>
                  <a:pt x="0" y="1404176"/>
                  <a:pt x="3048" y="1407224"/>
                  <a:pt x="6858" y="1407224"/>
                </a:cubicBezTo>
                <a:cubicBezTo>
                  <a:pt x="10668" y="1407224"/>
                  <a:pt x="13716" y="1404176"/>
                  <a:pt x="13716" y="1400366"/>
                </a:cubicBezTo>
                <a:cubicBezTo>
                  <a:pt x="13716" y="1396556"/>
                  <a:pt x="10668" y="1393508"/>
                  <a:pt x="6858" y="1393508"/>
                </a:cubicBezTo>
                <a:close/>
                <a:moveTo>
                  <a:pt x="6858" y="1300671"/>
                </a:moveTo>
                <a:cubicBezTo>
                  <a:pt x="3111" y="1300671"/>
                  <a:pt x="0" y="1303719"/>
                  <a:pt x="0" y="1307529"/>
                </a:cubicBezTo>
                <a:cubicBezTo>
                  <a:pt x="0" y="1311339"/>
                  <a:pt x="3048" y="1314387"/>
                  <a:pt x="6858" y="1314387"/>
                </a:cubicBezTo>
                <a:cubicBezTo>
                  <a:pt x="10668" y="1314387"/>
                  <a:pt x="13716" y="1311339"/>
                  <a:pt x="13716" y="1307529"/>
                </a:cubicBezTo>
                <a:cubicBezTo>
                  <a:pt x="13716" y="1303719"/>
                  <a:pt x="10668" y="1300671"/>
                  <a:pt x="6858" y="1300671"/>
                </a:cubicBezTo>
                <a:close/>
                <a:moveTo>
                  <a:pt x="6858" y="464884"/>
                </a:moveTo>
                <a:cubicBezTo>
                  <a:pt x="3111" y="464884"/>
                  <a:pt x="0" y="467931"/>
                  <a:pt x="0" y="471742"/>
                </a:cubicBezTo>
                <a:cubicBezTo>
                  <a:pt x="0" y="475552"/>
                  <a:pt x="3048" y="478599"/>
                  <a:pt x="6858" y="478599"/>
                </a:cubicBezTo>
                <a:cubicBezTo>
                  <a:pt x="10668" y="478599"/>
                  <a:pt x="13716" y="475552"/>
                  <a:pt x="13716" y="471742"/>
                </a:cubicBezTo>
                <a:cubicBezTo>
                  <a:pt x="13716" y="467931"/>
                  <a:pt x="10668" y="464884"/>
                  <a:pt x="6858" y="464884"/>
                </a:cubicBezTo>
                <a:close/>
                <a:moveTo>
                  <a:pt x="6858" y="93409"/>
                </a:moveTo>
                <a:cubicBezTo>
                  <a:pt x="3111" y="93409"/>
                  <a:pt x="0" y="96457"/>
                  <a:pt x="0" y="100267"/>
                </a:cubicBezTo>
                <a:cubicBezTo>
                  <a:pt x="0" y="104077"/>
                  <a:pt x="3048" y="107125"/>
                  <a:pt x="6858" y="107125"/>
                </a:cubicBezTo>
                <a:cubicBezTo>
                  <a:pt x="10668" y="107125"/>
                  <a:pt x="13716" y="104077"/>
                  <a:pt x="13716" y="100267"/>
                </a:cubicBezTo>
                <a:cubicBezTo>
                  <a:pt x="13716" y="96457"/>
                  <a:pt x="10668" y="93409"/>
                  <a:pt x="6858" y="93409"/>
                </a:cubicBezTo>
                <a:close/>
                <a:moveTo>
                  <a:pt x="6858" y="279146"/>
                </a:moveTo>
                <a:cubicBezTo>
                  <a:pt x="3111" y="279146"/>
                  <a:pt x="0" y="282194"/>
                  <a:pt x="0" y="286004"/>
                </a:cubicBezTo>
                <a:cubicBezTo>
                  <a:pt x="0" y="289814"/>
                  <a:pt x="3048" y="292862"/>
                  <a:pt x="6858" y="292862"/>
                </a:cubicBezTo>
                <a:cubicBezTo>
                  <a:pt x="10668" y="292862"/>
                  <a:pt x="13716" y="289814"/>
                  <a:pt x="13716" y="286004"/>
                </a:cubicBezTo>
                <a:cubicBezTo>
                  <a:pt x="13716" y="282194"/>
                  <a:pt x="10668" y="279146"/>
                  <a:pt x="6858" y="279146"/>
                </a:cubicBezTo>
                <a:close/>
                <a:moveTo>
                  <a:pt x="6858" y="186309"/>
                </a:moveTo>
                <a:cubicBezTo>
                  <a:pt x="3111" y="186309"/>
                  <a:pt x="0" y="189357"/>
                  <a:pt x="0" y="193167"/>
                </a:cubicBezTo>
                <a:cubicBezTo>
                  <a:pt x="0" y="196977"/>
                  <a:pt x="3048" y="200025"/>
                  <a:pt x="6858" y="200025"/>
                </a:cubicBezTo>
                <a:cubicBezTo>
                  <a:pt x="10668" y="200025"/>
                  <a:pt x="13716" y="196977"/>
                  <a:pt x="13716" y="193167"/>
                </a:cubicBezTo>
                <a:cubicBezTo>
                  <a:pt x="13716" y="189357"/>
                  <a:pt x="10668" y="186309"/>
                  <a:pt x="6858" y="186309"/>
                </a:cubicBezTo>
                <a:close/>
                <a:moveTo>
                  <a:pt x="6858" y="571"/>
                </a:moveTo>
                <a:cubicBezTo>
                  <a:pt x="3111" y="571"/>
                  <a:pt x="0" y="3619"/>
                  <a:pt x="0" y="7430"/>
                </a:cubicBezTo>
                <a:cubicBezTo>
                  <a:pt x="0" y="11240"/>
                  <a:pt x="3048" y="14287"/>
                  <a:pt x="6858" y="14287"/>
                </a:cubicBezTo>
                <a:cubicBezTo>
                  <a:pt x="10668" y="14287"/>
                  <a:pt x="13716" y="11240"/>
                  <a:pt x="13716" y="7430"/>
                </a:cubicBezTo>
                <a:cubicBezTo>
                  <a:pt x="13716" y="3619"/>
                  <a:pt x="10668" y="571"/>
                  <a:pt x="6858" y="571"/>
                </a:cubicBezTo>
                <a:close/>
                <a:moveTo>
                  <a:pt x="6858" y="557721"/>
                </a:moveTo>
                <a:cubicBezTo>
                  <a:pt x="3111" y="557721"/>
                  <a:pt x="0" y="560769"/>
                  <a:pt x="0" y="564579"/>
                </a:cubicBezTo>
                <a:cubicBezTo>
                  <a:pt x="0" y="568389"/>
                  <a:pt x="3048" y="571437"/>
                  <a:pt x="6858" y="571437"/>
                </a:cubicBezTo>
                <a:cubicBezTo>
                  <a:pt x="10668" y="571437"/>
                  <a:pt x="13716" y="568389"/>
                  <a:pt x="13716" y="564579"/>
                </a:cubicBezTo>
                <a:cubicBezTo>
                  <a:pt x="13716" y="560769"/>
                  <a:pt x="10668" y="557721"/>
                  <a:pt x="6858" y="557721"/>
                </a:cubicBezTo>
                <a:close/>
                <a:moveTo>
                  <a:pt x="6858" y="650558"/>
                </a:moveTo>
                <a:cubicBezTo>
                  <a:pt x="3111" y="650558"/>
                  <a:pt x="0" y="653606"/>
                  <a:pt x="0" y="657416"/>
                </a:cubicBezTo>
                <a:cubicBezTo>
                  <a:pt x="0" y="661226"/>
                  <a:pt x="3048" y="664274"/>
                  <a:pt x="6858" y="664274"/>
                </a:cubicBezTo>
                <a:cubicBezTo>
                  <a:pt x="10668" y="664274"/>
                  <a:pt x="13716" y="661226"/>
                  <a:pt x="13716" y="657416"/>
                </a:cubicBezTo>
                <a:cubicBezTo>
                  <a:pt x="13716" y="653606"/>
                  <a:pt x="10668" y="650558"/>
                  <a:pt x="6858" y="650558"/>
                </a:cubicBezTo>
                <a:close/>
                <a:moveTo>
                  <a:pt x="6858" y="371983"/>
                </a:moveTo>
                <a:cubicBezTo>
                  <a:pt x="3111" y="371983"/>
                  <a:pt x="0" y="375031"/>
                  <a:pt x="0" y="378841"/>
                </a:cubicBezTo>
                <a:cubicBezTo>
                  <a:pt x="0" y="382651"/>
                  <a:pt x="3048" y="385699"/>
                  <a:pt x="6858" y="385699"/>
                </a:cubicBezTo>
                <a:cubicBezTo>
                  <a:pt x="10668" y="385699"/>
                  <a:pt x="13716" y="382651"/>
                  <a:pt x="13716" y="378841"/>
                </a:cubicBezTo>
                <a:cubicBezTo>
                  <a:pt x="13716" y="375031"/>
                  <a:pt x="10668" y="371983"/>
                  <a:pt x="6858" y="371983"/>
                </a:cubicBezTo>
                <a:close/>
                <a:moveTo>
                  <a:pt x="6858" y="1579182"/>
                </a:moveTo>
                <a:cubicBezTo>
                  <a:pt x="3111" y="1579182"/>
                  <a:pt x="0" y="1582230"/>
                  <a:pt x="0" y="1586040"/>
                </a:cubicBezTo>
                <a:cubicBezTo>
                  <a:pt x="0" y="1589849"/>
                  <a:pt x="3048" y="1592898"/>
                  <a:pt x="6858" y="1592898"/>
                </a:cubicBezTo>
                <a:cubicBezTo>
                  <a:pt x="10668" y="1592898"/>
                  <a:pt x="13716" y="1589849"/>
                  <a:pt x="13716" y="1586040"/>
                </a:cubicBezTo>
                <a:cubicBezTo>
                  <a:pt x="13716" y="1582230"/>
                  <a:pt x="10668" y="1579182"/>
                  <a:pt x="6858" y="1579182"/>
                </a:cubicBezTo>
                <a:close/>
                <a:moveTo>
                  <a:pt x="1052322" y="1254189"/>
                </a:moveTo>
                <a:cubicBezTo>
                  <a:pt x="1048576" y="1254189"/>
                  <a:pt x="1045464" y="1257237"/>
                  <a:pt x="1045464" y="1261047"/>
                </a:cubicBezTo>
                <a:cubicBezTo>
                  <a:pt x="1045464" y="1264857"/>
                  <a:pt x="1048512" y="1267905"/>
                  <a:pt x="1052322" y="1267905"/>
                </a:cubicBezTo>
                <a:cubicBezTo>
                  <a:pt x="1056132" y="1267905"/>
                  <a:pt x="1059180" y="1264857"/>
                  <a:pt x="1059180" y="1261047"/>
                </a:cubicBezTo>
                <a:cubicBezTo>
                  <a:pt x="1059180" y="1257237"/>
                  <a:pt x="1056132" y="1254189"/>
                  <a:pt x="1052322" y="1254189"/>
                </a:cubicBezTo>
                <a:close/>
                <a:moveTo>
                  <a:pt x="971931" y="1114870"/>
                </a:moveTo>
                <a:cubicBezTo>
                  <a:pt x="968184" y="1114870"/>
                  <a:pt x="965073" y="1117918"/>
                  <a:pt x="965073" y="1121728"/>
                </a:cubicBezTo>
                <a:cubicBezTo>
                  <a:pt x="965073" y="1125538"/>
                  <a:pt x="968121" y="1128586"/>
                  <a:pt x="971931" y="1128586"/>
                </a:cubicBezTo>
                <a:cubicBezTo>
                  <a:pt x="975741" y="1128586"/>
                  <a:pt x="978789" y="1125538"/>
                  <a:pt x="978789" y="1121728"/>
                </a:cubicBezTo>
                <a:cubicBezTo>
                  <a:pt x="978789" y="1117918"/>
                  <a:pt x="975741" y="1114870"/>
                  <a:pt x="971931" y="1114870"/>
                </a:cubicBezTo>
                <a:close/>
                <a:moveTo>
                  <a:pt x="971931" y="1300607"/>
                </a:moveTo>
                <a:cubicBezTo>
                  <a:pt x="968184" y="1300607"/>
                  <a:pt x="965073" y="1303655"/>
                  <a:pt x="965073" y="1307465"/>
                </a:cubicBezTo>
                <a:cubicBezTo>
                  <a:pt x="965073" y="1311275"/>
                  <a:pt x="968121" y="1314323"/>
                  <a:pt x="971931" y="1314323"/>
                </a:cubicBezTo>
                <a:cubicBezTo>
                  <a:pt x="975741" y="1314323"/>
                  <a:pt x="978789" y="1311275"/>
                  <a:pt x="978789" y="1307465"/>
                </a:cubicBezTo>
                <a:cubicBezTo>
                  <a:pt x="978789" y="1303655"/>
                  <a:pt x="975741" y="1300607"/>
                  <a:pt x="971931" y="1300607"/>
                </a:cubicBezTo>
                <a:close/>
                <a:moveTo>
                  <a:pt x="971931" y="1393444"/>
                </a:moveTo>
                <a:cubicBezTo>
                  <a:pt x="968184" y="1393444"/>
                  <a:pt x="965073" y="1396492"/>
                  <a:pt x="965073" y="1400302"/>
                </a:cubicBezTo>
                <a:cubicBezTo>
                  <a:pt x="965073" y="1404112"/>
                  <a:pt x="968121" y="1407160"/>
                  <a:pt x="971931" y="1407160"/>
                </a:cubicBezTo>
                <a:cubicBezTo>
                  <a:pt x="975741" y="1407160"/>
                  <a:pt x="978789" y="1404112"/>
                  <a:pt x="978789" y="1400302"/>
                </a:cubicBezTo>
                <a:cubicBezTo>
                  <a:pt x="978789" y="1396492"/>
                  <a:pt x="975741" y="1393444"/>
                  <a:pt x="971931" y="1393444"/>
                </a:cubicBezTo>
                <a:close/>
                <a:moveTo>
                  <a:pt x="971931" y="1021969"/>
                </a:moveTo>
                <a:cubicBezTo>
                  <a:pt x="968184" y="1021969"/>
                  <a:pt x="965073" y="1025017"/>
                  <a:pt x="965073" y="1028827"/>
                </a:cubicBezTo>
                <a:cubicBezTo>
                  <a:pt x="965073" y="1032637"/>
                  <a:pt x="968121" y="1035685"/>
                  <a:pt x="971931" y="1035685"/>
                </a:cubicBezTo>
                <a:cubicBezTo>
                  <a:pt x="975741" y="1035685"/>
                  <a:pt x="978789" y="1032637"/>
                  <a:pt x="978789" y="1028827"/>
                </a:cubicBezTo>
                <a:cubicBezTo>
                  <a:pt x="978789" y="1025017"/>
                  <a:pt x="975741" y="1021969"/>
                  <a:pt x="971931" y="1021969"/>
                </a:cubicBezTo>
                <a:close/>
                <a:moveTo>
                  <a:pt x="891540" y="139764"/>
                </a:moveTo>
                <a:cubicBezTo>
                  <a:pt x="887793" y="139764"/>
                  <a:pt x="884682" y="142812"/>
                  <a:pt x="884682" y="146622"/>
                </a:cubicBezTo>
                <a:cubicBezTo>
                  <a:pt x="884682" y="150432"/>
                  <a:pt x="887730" y="153480"/>
                  <a:pt x="891540" y="153480"/>
                </a:cubicBezTo>
                <a:cubicBezTo>
                  <a:pt x="895350" y="153480"/>
                  <a:pt x="898398" y="150432"/>
                  <a:pt x="898398" y="146622"/>
                </a:cubicBezTo>
                <a:cubicBezTo>
                  <a:pt x="898398" y="142812"/>
                  <a:pt x="895350" y="139764"/>
                  <a:pt x="891540" y="139764"/>
                </a:cubicBezTo>
                <a:close/>
                <a:moveTo>
                  <a:pt x="1052385" y="696913"/>
                </a:moveTo>
                <a:cubicBezTo>
                  <a:pt x="1048639" y="696913"/>
                  <a:pt x="1045528" y="699961"/>
                  <a:pt x="1045528" y="703771"/>
                </a:cubicBezTo>
                <a:cubicBezTo>
                  <a:pt x="1045528" y="707581"/>
                  <a:pt x="1048576" y="710629"/>
                  <a:pt x="1052385" y="710629"/>
                </a:cubicBezTo>
                <a:cubicBezTo>
                  <a:pt x="1056195" y="710629"/>
                  <a:pt x="1059243" y="707581"/>
                  <a:pt x="1059243" y="703771"/>
                </a:cubicBezTo>
                <a:cubicBezTo>
                  <a:pt x="1059243" y="699961"/>
                  <a:pt x="1056195" y="696913"/>
                  <a:pt x="1052385" y="696913"/>
                </a:cubicBezTo>
                <a:close/>
                <a:moveTo>
                  <a:pt x="971994" y="1486218"/>
                </a:moveTo>
                <a:cubicBezTo>
                  <a:pt x="968248" y="1486218"/>
                  <a:pt x="965136" y="1489266"/>
                  <a:pt x="965136" y="1493076"/>
                </a:cubicBezTo>
                <a:cubicBezTo>
                  <a:pt x="965136" y="1496886"/>
                  <a:pt x="968184" y="1499934"/>
                  <a:pt x="971994" y="1499934"/>
                </a:cubicBezTo>
                <a:cubicBezTo>
                  <a:pt x="975804" y="1499934"/>
                  <a:pt x="978853" y="1496886"/>
                  <a:pt x="978853" y="1493076"/>
                </a:cubicBezTo>
                <a:cubicBezTo>
                  <a:pt x="978853" y="1489266"/>
                  <a:pt x="975804" y="1486218"/>
                  <a:pt x="971994" y="1486218"/>
                </a:cubicBezTo>
                <a:close/>
                <a:moveTo>
                  <a:pt x="891604" y="46863"/>
                </a:moveTo>
                <a:cubicBezTo>
                  <a:pt x="887857" y="46863"/>
                  <a:pt x="884745" y="49911"/>
                  <a:pt x="884745" y="53721"/>
                </a:cubicBezTo>
                <a:cubicBezTo>
                  <a:pt x="884745" y="57531"/>
                  <a:pt x="887793" y="60579"/>
                  <a:pt x="891604" y="60579"/>
                </a:cubicBezTo>
                <a:cubicBezTo>
                  <a:pt x="895414" y="60579"/>
                  <a:pt x="898461" y="57531"/>
                  <a:pt x="898461" y="53721"/>
                </a:cubicBezTo>
                <a:cubicBezTo>
                  <a:pt x="898461" y="49911"/>
                  <a:pt x="895414" y="46863"/>
                  <a:pt x="891604" y="46863"/>
                </a:cubicBezTo>
                <a:close/>
                <a:moveTo>
                  <a:pt x="1052449" y="975487"/>
                </a:moveTo>
                <a:cubicBezTo>
                  <a:pt x="1048703" y="975487"/>
                  <a:pt x="1045591" y="978535"/>
                  <a:pt x="1045591" y="982345"/>
                </a:cubicBezTo>
                <a:cubicBezTo>
                  <a:pt x="1045591" y="986155"/>
                  <a:pt x="1048639" y="989203"/>
                  <a:pt x="1052449" y="989203"/>
                </a:cubicBezTo>
                <a:cubicBezTo>
                  <a:pt x="1056259" y="989203"/>
                  <a:pt x="1059307" y="986155"/>
                  <a:pt x="1059307" y="982345"/>
                </a:cubicBezTo>
                <a:cubicBezTo>
                  <a:pt x="1059307" y="978535"/>
                  <a:pt x="1056259" y="975487"/>
                  <a:pt x="1052449" y="975487"/>
                </a:cubicBezTo>
                <a:close/>
                <a:moveTo>
                  <a:pt x="1052449" y="604012"/>
                </a:moveTo>
                <a:cubicBezTo>
                  <a:pt x="1048703" y="604012"/>
                  <a:pt x="1045591" y="607060"/>
                  <a:pt x="1045591" y="610870"/>
                </a:cubicBezTo>
                <a:cubicBezTo>
                  <a:pt x="1045591" y="614680"/>
                  <a:pt x="1048639" y="617728"/>
                  <a:pt x="1052449" y="617728"/>
                </a:cubicBezTo>
                <a:cubicBezTo>
                  <a:pt x="1056259" y="617728"/>
                  <a:pt x="1059307" y="614680"/>
                  <a:pt x="1059307" y="610870"/>
                </a:cubicBezTo>
                <a:cubicBezTo>
                  <a:pt x="1059307" y="607060"/>
                  <a:pt x="1056259" y="604012"/>
                  <a:pt x="1052449" y="604012"/>
                </a:cubicBezTo>
                <a:close/>
                <a:moveTo>
                  <a:pt x="1052449" y="789750"/>
                </a:moveTo>
                <a:cubicBezTo>
                  <a:pt x="1048703" y="789750"/>
                  <a:pt x="1045591" y="792798"/>
                  <a:pt x="1045591" y="796608"/>
                </a:cubicBezTo>
                <a:cubicBezTo>
                  <a:pt x="1045591" y="800418"/>
                  <a:pt x="1048639" y="803465"/>
                  <a:pt x="1052449" y="803465"/>
                </a:cubicBezTo>
                <a:cubicBezTo>
                  <a:pt x="1056259" y="803465"/>
                  <a:pt x="1059307" y="800418"/>
                  <a:pt x="1059307" y="796608"/>
                </a:cubicBezTo>
                <a:cubicBezTo>
                  <a:pt x="1059307" y="792798"/>
                  <a:pt x="1056259" y="789750"/>
                  <a:pt x="1052449" y="789750"/>
                </a:cubicBezTo>
                <a:close/>
                <a:moveTo>
                  <a:pt x="1052449" y="882587"/>
                </a:moveTo>
                <a:cubicBezTo>
                  <a:pt x="1048703" y="882587"/>
                  <a:pt x="1045591" y="885634"/>
                  <a:pt x="1045591" y="889445"/>
                </a:cubicBezTo>
                <a:cubicBezTo>
                  <a:pt x="1045591" y="893255"/>
                  <a:pt x="1048639" y="896303"/>
                  <a:pt x="1052449" y="896303"/>
                </a:cubicBezTo>
                <a:cubicBezTo>
                  <a:pt x="1056259" y="896303"/>
                  <a:pt x="1059307" y="893255"/>
                  <a:pt x="1059307" y="889445"/>
                </a:cubicBezTo>
                <a:cubicBezTo>
                  <a:pt x="1059307" y="885634"/>
                  <a:pt x="1056259" y="882587"/>
                  <a:pt x="1052449" y="882587"/>
                </a:cubicBezTo>
                <a:close/>
                <a:moveTo>
                  <a:pt x="972058" y="1579055"/>
                </a:moveTo>
                <a:cubicBezTo>
                  <a:pt x="968311" y="1579055"/>
                  <a:pt x="965200" y="1582103"/>
                  <a:pt x="965200" y="1585913"/>
                </a:cubicBezTo>
                <a:cubicBezTo>
                  <a:pt x="965200" y="1589723"/>
                  <a:pt x="968248" y="1592771"/>
                  <a:pt x="972058" y="1592771"/>
                </a:cubicBezTo>
                <a:cubicBezTo>
                  <a:pt x="975868" y="1592771"/>
                  <a:pt x="978916" y="1589723"/>
                  <a:pt x="978916" y="1585913"/>
                </a:cubicBezTo>
                <a:cubicBezTo>
                  <a:pt x="978916" y="1582103"/>
                  <a:pt x="975868" y="1579055"/>
                  <a:pt x="972058" y="1579055"/>
                </a:cubicBezTo>
                <a:close/>
                <a:moveTo>
                  <a:pt x="972058" y="1207580"/>
                </a:moveTo>
                <a:cubicBezTo>
                  <a:pt x="968311" y="1207580"/>
                  <a:pt x="965200" y="1210628"/>
                  <a:pt x="965200" y="1214438"/>
                </a:cubicBezTo>
                <a:cubicBezTo>
                  <a:pt x="965200" y="1218248"/>
                  <a:pt x="968248" y="1221296"/>
                  <a:pt x="972058" y="1221296"/>
                </a:cubicBezTo>
                <a:cubicBezTo>
                  <a:pt x="975868" y="1221296"/>
                  <a:pt x="978916" y="1218248"/>
                  <a:pt x="978916" y="1214438"/>
                </a:cubicBezTo>
                <a:cubicBezTo>
                  <a:pt x="978916" y="1210628"/>
                  <a:pt x="975868" y="1207580"/>
                  <a:pt x="972058" y="1207580"/>
                </a:cubicBezTo>
                <a:close/>
                <a:moveTo>
                  <a:pt x="972058" y="929005"/>
                </a:moveTo>
                <a:cubicBezTo>
                  <a:pt x="968311" y="929005"/>
                  <a:pt x="965200" y="932053"/>
                  <a:pt x="965200" y="935863"/>
                </a:cubicBezTo>
                <a:cubicBezTo>
                  <a:pt x="965200" y="939673"/>
                  <a:pt x="968248" y="942721"/>
                  <a:pt x="972058" y="942721"/>
                </a:cubicBezTo>
                <a:cubicBezTo>
                  <a:pt x="975868" y="942721"/>
                  <a:pt x="978916" y="939673"/>
                  <a:pt x="978916" y="935863"/>
                </a:cubicBezTo>
                <a:cubicBezTo>
                  <a:pt x="978916" y="932053"/>
                  <a:pt x="975868" y="929005"/>
                  <a:pt x="972058" y="929005"/>
                </a:cubicBezTo>
                <a:close/>
                <a:moveTo>
                  <a:pt x="1052449" y="1068324"/>
                </a:moveTo>
                <a:cubicBezTo>
                  <a:pt x="1048703" y="1068324"/>
                  <a:pt x="1045591" y="1071372"/>
                  <a:pt x="1045591" y="1075182"/>
                </a:cubicBezTo>
                <a:cubicBezTo>
                  <a:pt x="1045591" y="1078992"/>
                  <a:pt x="1048639" y="1082040"/>
                  <a:pt x="1052449" y="1082040"/>
                </a:cubicBezTo>
                <a:cubicBezTo>
                  <a:pt x="1056259" y="1082040"/>
                  <a:pt x="1059307" y="1078992"/>
                  <a:pt x="1059307" y="1075182"/>
                </a:cubicBezTo>
                <a:cubicBezTo>
                  <a:pt x="1059307" y="1071372"/>
                  <a:pt x="1056259" y="1068324"/>
                  <a:pt x="1052449" y="1068324"/>
                </a:cubicBezTo>
                <a:close/>
                <a:moveTo>
                  <a:pt x="972058" y="93282"/>
                </a:moveTo>
                <a:cubicBezTo>
                  <a:pt x="968311" y="93282"/>
                  <a:pt x="965200" y="96330"/>
                  <a:pt x="965200" y="100140"/>
                </a:cubicBezTo>
                <a:cubicBezTo>
                  <a:pt x="965200" y="103950"/>
                  <a:pt x="968248" y="106998"/>
                  <a:pt x="972058" y="106998"/>
                </a:cubicBezTo>
                <a:cubicBezTo>
                  <a:pt x="975868" y="106998"/>
                  <a:pt x="978916" y="103950"/>
                  <a:pt x="978916" y="100140"/>
                </a:cubicBezTo>
                <a:cubicBezTo>
                  <a:pt x="978916" y="96330"/>
                  <a:pt x="975868" y="93282"/>
                  <a:pt x="972058" y="93282"/>
                </a:cubicBezTo>
                <a:close/>
                <a:moveTo>
                  <a:pt x="1052449" y="1161225"/>
                </a:moveTo>
                <a:cubicBezTo>
                  <a:pt x="1048703" y="1161225"/>
                  <a:pt x="1045591" y="1164273"/>
                  <a:pt x="1045591" y="1168083"/>
                </a:cubicBezTo>
                <a:cubicBezTo>
                  <a:pt x="1045591" y="1171893"/>
                  <a:pt x="1048639" y="1174941"/>
                  <a:pt x="1052449" y="1174941"/>
                </a:cubicBezTo>
                <a:cubicBezTo>
                  <a:pt x="1056259" y="1174941"/>
                  <a:pt x="1059307" y="1171893"/>
                  <a:pt x="1059307" y="1168083"/>
                </a:cubicBezTo>
                <a:cubicBezTo>
                  <a:pt x="1059307" y="1164273"/>
                  <a:pt x="1056259" y="1161225"/>
                  <a:pt x="1052449" y="1161225"/>
                </a:cubicBezTo>
                <a:close/>
                <a:moveTo>
                  <a:pt x="972058" y="444"/>
                </a:moveTo>
                <a:cubicBezTo>
                  <a:pt x="968311" y="444"/>
                  <a:pt x="965200" y="3492"/>
                  <a:pt x="965200" y="7303"/>
                </a:cubicBezTo>
                <a:cubicBezTo>
                  <a:pt x="965200" y="11113"/>
                  <a:pt x="968248" y="14161"/>
                  <a:pt x="972058" y="14161"/>
                </a:cubicBezTo>
                <a:cubicBezTo>
                  <a:pt x="975868" y="14161"/>
                  <a:pt x="978916" y="11113"/>
                  <a:pt x="978916" y="7303"/>
                </a:cubicBezTo>
                <a:cubicBezTo>
                  <a:pt x="978916" y="3492"/>
                  <a:pt x="975868" y="444"/>
                  <a:pt x="972058" y="444"/>
                </a:cubicBezTo>
                <a:close/>
                <a:moveTo>
                  <a:pt x="1052449" y="1532700"/>
                </a:moveTo>
                <a:cubicBezTo>
                  <a:pt x="1048703" y="1532700"/>
                  <a:pt x="1045591" y="1535748"/>
                  <a:pt x="1045591" y="1539558"/>
                </a:cubicBezTo>
                <a:cubicBezTo>
                  <a:pt x="1045591" y="1543368"/>
                  <a:pt x="1048639" y="1546416"/>
                  <a:pt x="1052449" y="1546416"/>
                </a:cubicBezTo>
                <a:cubicBezTo>
                  <a:pt x="1056259" y="1546416"/>
                  <a:pt x="1059307" y="1543368"/>
                  <a:pt x="1059307" y="1539558"/>
                </a:cubicBezTo>
                <a:cubicBezTo>
                  <a:pt x="1059307" y="1535748"/>
                  <a:pt x="1056259" y="1532700"/>
                  <a:pt x="1052449" y="1532700"/>
                </a:cubicBezTo>
                <a:close/>
                <a:moveTo>
                  <a:pt x="1052449" y="1346962"/>
                </a:moveTo>
                <a:cubicBezTo>
                  <a:pt x="1048703" y="1346962"/>
                  <a:pt x="1045591" y="1350010"/>
                  <a:pt x="1045591" y="1353820"/>
                </a:cubicBezTo>
                <a:cubicBezTo>
                  <a:pt x="1045591" y="1357630"/>
                  <a:pt x="1048639" y="1360678"/>
                  <a:pt x="1052449" y="1360678"/>
                </a:cubicBezTo>
                <a:cubicBezTo>
                  <a:pt x="1056259" y="1360678"/>
                  <a:pt x="1059307" y="1357630"/>
                  <a:pt x="1059307" y="1353820"/>
                </a:cubicBezTo>
                <a:cubicBezTo>
                  <a:pt x="1059307" y="1350010"/>
                  <a:pt x="1056259" y="1346962"/>
                  <a:pt x="1052449" y="1346962"/>
                </a:cubicBezTo>
                <a:close/>
                <a:moveTo>
                  <a:pt x="1052449" y="1439799"/>
                </a:moveTo>
                <a:cubicBezTo>
                  <a:pt x="1048703" y="1439799"/>
                  <a:pt x="1045591" y="1442847"/>
                  <a:pt x="1045591" y="1446657"/>
                </a:cubicBezTo>
                <a:cubicBezTo>
                  <a:pt x="1045591" y="1450467"/>
                  <a:pt x="1048639" y="1453515"/>
                  <a:pt x="1052449" y="1453515"/>
                </a:cubicBezTo>
                <a:cubicBezTo>
                  <a:pt x="1056259" y="1453515"/>
                  <a:pt x="1059307" y="1450467"/>
                  <a:pt x="1059307" y="1446657"/>
                </a:cubicBezTo>
                <a:cubicBezTo>
                  <a:pt x="1059307" y="1442847"/>
                  <a:pt x="1056259" y="1439799"/>
                  <a:pt x="1052449" y="1439799"/>
                </a:cubicBezTo>
                <a:close/>
                <a:moveTo>
                  <a:pt x="972058" y="186182"/>
                </a:moveTo>
                <a:cubicBezTo>
                  <a:pt x="968311" y="186182"/>
                  <a:pt x="965200" y="189230"/>
                  <a:pt x="965200" y="193040"/>
                </a:cubicBezTo>
                <a:cubicBezTo>
                  <a:pt x="965200" y="196850"/>
                  <a:pt x="968248" y="199898"/>
                  <a:pt x="972058" y="199898"/>
                </a:cubicBezTo>
                <a:cubicBezTo>
                  <a:pt x="975868" y="199898"/>
                  <a:pt x="978916" y="196850"/>
                  <a:pt x="978916" y="193040"/>
                </a:cubicBezTo>
                <a:cubicBezTo>
                  <a:pt x="978916" y="189230"/>
                  <a:pt x="975868" y="186182"/>
                  <a:pt x="972058" y="186182"/>
                </a:cubicBezTo>
                <a:close/>
                <a:moveTo>
                  <a:pt x="972058" y="743331"/>
                </a:moveTo>
                <a:cubicBezTo>
                  <a:pt x="968311" y="743331"/>
                  <a:pt x="965200" y="746379"/>
                  <a:pt x="965200" y="750189"/>
                </a:cubicBezTo>
                <a:cubicBezTo>
                  <a:pt x="965200" y="753999"/>
                  <a:pt x="968248" y="757047"/>
                  <a:pt x="972058" y="757047"/>
                </a:cubicBezTo>
                <a:cubicBezTo>
                  <a:pt x="975868" y="757047"/>
                  <a:pt x="978916" y="753999"/>
                  <a:pt x="978916" y="750189"/>
                </a:cubicBezTo>
                <a:cubicBezTo>
                  <a:pt x="978916" y="746379"/>
                  <a:pt x="975868" y="743331"/>
                  <a:pt x="972058" y="743331"/>
                </a:cubicBezTo>
                <a:close/>
                <a:moveTo>
                  <a:pt x="972058" y="650494"/>
                </a:moveTo>
                <a:cubicBezTo>
                  <a:pt x="968311" y="650494"/>
                  <a:pt x="965200" y="653542"/>
                  <a:pt x="965200" y="657352"/>
                </a:cubicBezTo>
                <a:cubicBezTo>
                  <a:pt x="965200" y="661162"/>
                  <a:pt x="968248" y="664210"/>
                  <a:pt x="972058" y="664210"/>
                </a:cubicBezTo>
                <a:cubicBezTo>
                  <a:pt x="975868" y="664210"/>
                  <a:pt x="978916" y="661162"/>
                  <a:pt x="978916" y="657352"/>
                </a:cubicBezTo>
                <a:cubicBezTo>
                  <a:pt x="978916" y="653542"/>
                  <a:pt x="975868" y="650494"/>
                  <a:pt x="972058" y="650494"/>
                </a:cubicBezTo>
                <a:close/>
                <a:moveTo>
                  <a:pt x="972058" y="836232"/>
                </a:moveTo>
                <a:cubicBezTo>
                  <a:pt x="968311" y="836232"/>
                  <a:pt x="965200" y="839280"/>
                  <a:pt x="965200" y="843090"/>
                </a:cubicBezTo>
                <a:cubicBezTo>
                  <a:pt x="965200" y="846900"/>
                  <a:pt x="968248" y="849948"/>
                  <a:pt x="972058" y="849948"/>
                </a:cubicBezTo>
                <a:cubicBezTo>
                  <a:pt x="975868" y="849948"/>
                  <a:pt x="978916" y="846900"/>
                  <a:pt x="978916" y="843090"/>
                </a:cubicBezTo>
                <a:cubicBezTo>
                  <a:pt x="978916" y="839280"/>
                  <a:pt x="975868" y="836232"/>
                  <a:pt x="972058" y="836232"/>
                </a:cubicBezTo>
                <a:close/>
                <a:moveTo>
                  <a:pt x="972058" y="279083"/>
                </a:moveTo>
                <a:cubicBezTo>
                  <a:pt x="968311" y="279083"/>
                  <a:pt x="965200" y="282131"/>
                  <a:pt x="965200" y="285941"/>
                </a:cubicBezTo>
                <a:cubicBezTo>
                  <a:pt x="965200" y="289751"/>
                  <a:pt x="968248" y="292799"/>
                  <a:pt x="972058" y="292799"/>
                </a:cubicBezTo>
                <a:cubicBezTo>
                  <a:pt x="975868" y="292799"/>
                  <a:pt x="978916" y="289751"/>
                  <a:pt x="978916" y="285941"/>
                </a:cubicBezTo>
                <a:cubicBezTo>
                  <a:pt x="978916" y="282131"/>
                  <a:pt x="975868" y="279083"/>
                  <a:pt x="972058" y="279083"/>
                </a:cubicBezTo>
                <a:close/>
                <a:moveTo>
                  <a:pt x="972058" y="371920"/>
                </a:moveTo>
                <a:cubicBezTo>
                  <a:pt x="968311" y="371920"/>
                  <a:pt x="965200" y="374967"/>
                  <a:pt x="965200" y="378778"/>
                </a:cubicBezTo>
                <a:cubicBezTo>
                  <a:pt x="965200" y="382588"/>
                  <a:pt x="968248" y="385635"/>
                  <a:pt x="972058" y="385635"/>
                </a:cubicBezTo>
                <a:cubicBezTo>
                  <a:pt x="975868" y="385635"/>
                  <a:pt x="978916" y="382588"/>
                  <a:pt x="978916" y="378778"/>
                </a:cubicBezTo>
                <a:cubicBezTo>
                  <a:pt x="978916" y="374967"/>
                  <a:pt x="975868" y="371920"/>
                  <a:pt x="972058" y="371920"/>
                </a:cubicBezTo>
                <a:close/>
                <a:moveTo>
                  <a:pt x="972058" y="557657"/>
                </a:moveTo>
                <a:cubicBezTo>
                  <a:pt x="968311" y="557657"/>
                  <a:pt x="965200" y="560705"/>
                  <a:pt x="965200" y="564515"/>
                </a:cubicBezTo>
                <a:cubicBezTo>
                  <a:pt x="965200" y="568325"/>
                  <a:pt x="968248" y="571373"/>
                  <a:pt x="972058" y="571373"/>
                </a:cubicBezTo>
                <a:cubicBezTo>
                  <a:pt x="975868" y="571373"/>
                  <a:pt x="978916" y="568325"/>
                  <a:pt x="978916" y="564515"/>
                </a:cubicBezTo>
                <a:cubicBezTo>
                  <a:pt x="978916" y="560705"/>
                  <a:pt x="975868" y="557657"/>
                  <a:pt x="972058" y="557657"/>
                </a:cubicBezTo>
                <a:close/>
                <a:moveTo>
                  <a:pt x="972058" y="464820"/>
                </a:moveTo>
                <a:cubicBezTo>
                  <a:pt x="968311" y="464820"/>
                  <a:pt x="965200" y="467868"/>
                  <a:pt x="965200" y="471678"/>
                </a:cubicBezTo>
                <a:cubicBezTo>
                  <a:pt x="965200" y="475488"/>
                  <a:pt x="968248" y="478536"/>
                  <a:pt x="972058" y="478536"/>
                </a:cubicBezTo>
                <a:cubicBezTo>
                  <a:pt x="975868" y="478536"/>
                  <a:pt x="978916" y="475488"/>
                  <a:pt x="978916" y="471678"/>
                </a:cubicBezTo>
                <a:cubicBezTo>
                  <a:pt x="978916" y="467868"/>
                  <a:pt x="975868" y="464820"/>
                  <a:pt x="972058" y="464820"/>
                </a:cubicBezTo>
                <a:close/>
                <a:moveTo>
                  <a:pt x="891667" y="604139"/>
                </a:moveTo>
                <a:cubicBezTo>
                  <a:pt x="887920" y="604139"/>
                  <a:pt x="884809" y="607187"/>
                  <a:pt x="884809" y="610997"/>
                </a:cubicBezTo>
                <a:cubicBezTo>
                  <a:pt x="884809" y="614807"/>
                  <a:pt x="887857" y="617855"/>
                  <a:pt x="891667" y="617855"/>
                </a:cubicBezTo>
                <a:cubicBezTo>
                  <a:pt x="895477" y="617855"/>
                  <a:pt x="898525" y="614807"/>
                  <a:pt x="898525" y="610997"/>
                </a:cubicBezTo>
                <a:cubicBezTo>
                  <a:pt x="898525" y="607187"/>
                  <a:pt x="895477" y="604139"/>
                  <a:pt x="891667" y="604139"/>
                </a:cubicBezTo>
                <a:close/>
                <a:moveTo>
                  <a:pt x="811276" y="929132"/>
                </a:moveTo>
                <a:cubicBezTo>
                  <a:pt x="807529" y="929132"/>
                  <a:pt x="804418" y="932180"/>
                  <a:pt x="804418" y="935990"/>
                </a:cubicBezTo>
                <a:cubicBezTo>
                  <a:pt x="804418" y="939800"/>
                  <a:pt x="807466" y="942848"/>
                  <a:pt x="811276" y="942848"/>
                </a:cubicBezTo>
                <a:cubicBezTo>
                  <a:pt x="815086" y="942848"/>
                  <a:pt x="818134" y="939800"/>
                  <a:pt x="818134" y="935990"/>
                </a:cubicBezTo>
                <a:cubicBezTo>
                  <a:pt x="818134" y="932180"/>
                  <a:pt x="815086" y="929132"/>
                  <a:pt x="811276" y="929132"/>
                </a:cubicBezTo>
                <a:close/>
                <a:moveTo>
                  <a:pt x="811276" y="1114870"/>
                </a:moveTo>
                <a:cubicBezTo>
                  <a:pt x="807529" y="1114870"/>
                  <a:pt x="804418" y="1117918"/>
                  <a:pt x="804418" y="1121728"/>
                </a:cubicBezTo>
                <a:cubicBezTo>
                  <a:pt x="804418" y="1125538"/>
                  <a:pt x="807466" y="1128586"/>
                  <a:pt x="811276" y="1128586"/>
                </a:cubicBezTo>
                <a:cubicBezTo>
                  <a:pt x="815086" y="1128586"/>
                  <a:pt x="818134" y="1125538"/>
                  <a:pt x="818134" y="1121728"/>
                </a:cubicBezTo>
                <a:cubicBezTo>
                  <a:pt x="818134" y="1117918"/>
                  <a:pt x="815086" y="1114870"/>
                  <a:pt x="811276" y="1114870"/>
                </a:cubicBezTo>
                <a:close/>
                <a:moveTo>
                  <a:pt x="811276" y="1022033"/>
                </a:moveTo>
                <a:cubicBezTo>
                  <a:pt x="807529" y="1022033"/>
                  <a:pt x="804418" y="1025081"/>
                  <a:pt x="804418" y="1028890"/>
                </a:cubicBezTo>
                <a:cubicBezTo>
                  <a:pt x="804418" y="1032701"/>
                  <a:pt x="807466" y="1035748"/>
                  <a:pt x="811276" y="1035748"/>
                </a:cubicBezTo>
                <a:cubicBezTo>
                  <a:pt x="815086" y="1035748"/>
                  <a:pt x="818134" y="1032701"/>
                  <a:pt x="818134" y="1028890"/>
                </a:cubicBezTo>
                <a:cubicBezTo>
                  <a:pt x="818134" y="1025081"/>
                  <a:pt x="815086" y="1022033"/>
                  <a:pt x="811276" y="1022033"/>
                </a:cubicBezTo>
                <a:close/>
                <a:moveTo>
                  <a:pt x="811276" y="1207770"/>
                </a:moveTo>
                <a:cubicBezTo>
                  <a:pt x="807529" y="1207770"/>
                  <a:pt x="804418" y="1210818"/>
                  <a:pt x="804418" y="1214628"/>
                </a:cubicBezTo>
                <a:cubicBezTo>
                  <a:pt x="804418" y="1218438"/>
                  <a:pt x="807466" y="1221486"/>
                  <a:pt x="811276" y="1221486"/>
                </a:cubicBezTo>
                <a:cubicBezTo>
                  <a:pt x="815086" y="1221486"/>
                  <a:pt x="818134" y="1218438"/>
                  <a:pt x="818134" y="1214628"/>
                </a:cubicBezTo>
                <a:cubicBezTo>
                  <a:pt x="818134" y="1210818"/>
                  <a:pt x="815086" y="1207770"/>
                  <a:pt x="811276" y="1207770"/>
                </a:cubicBezTo>
                <a:close/>
                <a:moveTo>
                  <a:pt x="811276" y="836295"/>
                </a:moveTo>
                <a:cubicBezTo>
                  <a:pt x="807529" y="836295"/>
                  <a:pt x="804418" y="839343"/>
                  <a:pt x="804418" y="843153"/>
                </a:cubicBezTo>
                <a:cubicBezTo>
                  <a:pt x="804418" y="846963"/>
                  <a:pt x="807466" y="850011"/>
                  <a:pt x="811276" y="850011"/>
                </a:cubicBezTo>
                <a:cubicBezTo>
                  <a:pt x="815086" y="850011"/>
                  <a:pt x="818134" y="846963"/>
                  <a:pt x="818134" y="843153"/>
                </a:cubicBezTo>
                <a:cubicBezTo>
                  <a:pt x="818134" y="839343"/>
                  <a:pt x="815086" y="836295"/>
                  <a:pt x="811276" y="836295"/>
                </a:cubicBezTo>
                <a:close/>
                <a:moveTo>
                  <a:pt x="811276" y="557721"/>
                </a:moveTo>
                <a:cubicBezTo>
                  <a:pt x="807529" y="557721"/>
                  <a:pt x="804418" y="560769"/>
                  <a:pt x="804418" y="564579"/>
                </a:cubicBezTo>
                <a:cubicBezTo>
                  <a:pt x="804418" y="568389"/>
                  <a:pt x="807466" y="571437"/>
                  <a:pt x="811276" y="571437"/>
                </a:cubicBezTo>
                <a:cubicBezTo>
                  <a:pt x="815086" y="571437"/>
                  <a:pt x="818134" y="568389"/>
                  <a:pt x="818134" y="564579"/>
                </a:cubicBezTo>
                <a:cubicBezTo>
                  <a:pt x="818134" y="560769"/>
                  <a:pt x="815086" y="557721"/>
                  <a:pt x="811276" y="557721"/>
                </a:cubicBezTo>
                <a:close/>
                <a:moveTo>
                  <a:pt x="811276" y="1300607"/>
                </a:moveTo>
                <a:cubicBezTo>
                  <a:pt x="807529" y="1300607"/>
                  <a:pt x="804418" y="1303655"/>
                  <a:pt x="804418" y="1307465"/>
                </a:cubicBezTo>
                <a:cubicBezTo>
                  <a:pt x="804418" y="1311275"/>
                  <a:pt x="807466" y="1314323"/>
                  <a:pt x="811276" y="1314323"/>
                </a:cubicBezTo>
                <a:cubicBezTo>
                  <a:pt x="815086" y="1314323"/>
                  <a:pt x="818134" y="1311275"/>
                  <a:pt x="818134" y="1307465"/>
                </a:cubicBezTo>
                <a:cubicBezTo>
                  <a:pt x="818134" y="1303655"/>
                  <a:pt x="815086" y="1300607"/>
                  <a:pt x="811276" y="1300607"/>
                </a:cubicBezTo>
                <a:close/>
                <a:moveTo>
                  <a:pt x="811276" y="650558"/>
                </a:moveTo>
                <a:cubicBezTo>
                  <a:pt x="807529" y="650558"/>
                  <a:pt x="804418" y="653606"/>
                  <a:pt x="804418" y="657416"/>
                </a:cubicBezTo>
                <a:cubicBezTo>
                  <a:pt x="804418" y="661226"/>
                  <a:pt x="807466" y="664274"/>
                  <a:pt x="811276" y="664274"/>
                </a:cubicBezTo>
                <a:cubicBezTo>
                  <a:pt x="815086" y="664274"/>
                  <a:pt x="818134" y="661226"/>
                  <a:pt x="818134" y="657416"/>
                </a:cubicBezTo>
                <a:cubicBezTo>
                  <a:pt x="818134" y="653606"/>
                  <a:pt x="815086" y="650558"/>
                  <a:pt x="811276" y="650558"/>
                </a:cubicBezTo>
                <a:close/>
                <a:moveTo>
                  <a:pt x="811276" y="743395"/>
                </a:moveTo>
                <a:cubicBezTo>
                  <a:pt x="807529" y="743395"/>
                  <a:pt x="804418" y="746443"/>
                  <a:pt x="804418" y="750253"/>
                </a:cubicBezTo>
                <a:cubicBezTo>
                  <a:pt x="804418" y="754063"/>
                  <a:pt x="807466" y="757111"/>
                  <a:pt x="811276" y="757111"/>
                </a:cubicBezTo>
                <a:cubicBezTo>
                  <a:pt x="815086" y="757111"/>
                  <a:pt x="818134" y="754063"/>
                  <a:pt x="818134" y="750253"/>
                </a:cubicBezTo>
                <a:cubicBezTo>
                  <a:pt x="818134" y="746443"/>
                  <a:pt x="815086" y="743395"/>
                  <a:pt x="811276" y="743395"/>
                </a:cubicBezTo>
                <a:close/>
                <a:moveTo>
                  <a:pt x="811276" y="464820"/>
                </a:moveTo>
                <a:cubicBezTo>
                  <a:pt x="807529" y="464820"/>
                  <a:pt x="804418" y="467868"/>
                  <a:pt x="804418" y="471678"/>
                </a:cubicBezTo>
                <a:cubicBezTo>
                  <a:pt x="804418" y="475488"/>
                  <a:pt x="807466" y="478536"/>
                  <a:pt x="811276" y="478536"/>
                </a:cubicBezTo>
                <a:cubicBezTo>
                  <a:pt x="815086" y="478536"/>
                  <a:pt x="818134" y="475488"/>
                  <a:pt x="818134" y="471678"/>
                </a:cubicBezTo>
                <a:cubicBezTo>
                  <a:pt x="818134" y="467868"/>
                  <a:pt x="815086" y="464820"/>
                  <a:pt x="811276" y="464820"/>
                </a:cubicBezTo>
                <a:close/>
                <a:moveTo>
                  <a:pt x="730885" y="232664"/>
                </a:moveTo>
                <a:cubicBezTo>
                  <a:pt x="727139" y="232664"/>
                  <a:pt x="724027" y="235712"/>
                  <a:pt x="724027" y="239522"/>
                </a:cubicBezTo>
                <a:cubicBezTo>
                  <a:pt x="724027" y="243332"/>
                  <a:pt x="727075" y="246380"/>
                  <a:pt x="730885" y="246380"/>
                </a:cubicBezTo>
                <a:cubicBezTo>
                  <a:pt x="734695" y="246380"/>
                  <a:pt x="737743" y="243332"/>
                  <a:pt x="737743" y="239522"/>
                </a:cubicBezTo>
                <a:cubicBezTo>
                  <a:pt x="737743" y="235712"/>
                  <a:pt x="734695" y="232664"/>
                  <a:pt x="730885" y="232664"/>
                </a:cubicBezTo>
                <a:close/>
                <a:moveTo>
                  <a:pt x="730885" y="325501"/>
                </a:moveTo>
                <a:cubicBezTo>
                  <a:pt x="727139" y="325501"/>
                  <a:pt x="724027" y="328549"/>
                  <a:pt x="724027" y="332359"/>
                </a:cubicBezTo>
                <a:cubicBezTo>
                  <a:pt x="724027" y="336169"/>
                  <a:pt x="727075" y="339217"/>
                  <a:pt x="730885" y="339217"/>
                </a:cubicBezTo>
                <a:cubicBezTo>
                  <a:pt x="734695" y="339217"/>
                  <a:pt x="737743" y="336169"/>
                  <a:pt x="737743" y="332359"/>
                </a:cubicBezTo>
                <a:cubicBezTo>
                  <a:pt x="737743" y="328549"/>
                  <a:pt x="734695" y="325501"/>
                  <a:pt x="730885" y="325501"/>
                </a:cubicBezTo>
                <a:close/>
                <a:moveTo>
                  <a:pt x="730885" y="139764"/>
                </a:moveTo>
                <a:cubicBezTo>
                  <a:pt x="727139" y="139764"/>
                  <a:pt x="724027" y="142812"/>
                  <a:pt x="724027" y="146622"/>
                </a:cubicBezTo>
                <a:cubicBezTo>
                  <a:pt x="724027" y="150432"/>
                  <a:pt x="727075" y="153480"/>
                  <a:pt x="730885" y="153480"/>
                </a:cubicBezTo>
                <a:cubicBezTo>
                  <a:pt x="734695" y="153480"/>
                  <a:pt x="737743" y="150432"/>
                  <a:pt x="737743" y="146622"/>
                </a:cubicBezTo>
                <a:cubicBezTo>
                  <a:pt x="737743" y="142812"/>
                  <a:pt x="734695" y="139764"/>
                  <a:pt x="730885" y="139764"/>
                </a:cubicBezTo>
                <a:close/>
                <a:moveTo>
                  <a:pt x="1052576" y="511239"/>
                </a:moveTo>
                <a:cubicBezTo>
                  <a:pt x="1048829" y="511239"/>
                  <a:pt x="1045718" y="514287"/>
                  <a:pt x="1045718" y="518097"/>
                </a:cubicBezTo>
                <a:cubicBezTo>
                  <a:pt x="1045718" y="521906"/>
                  <a:pt x="1048766" y="524955"/>
                  <a:pt x="1052576" y="524955"/>
                </a:cubicBezTo>
                <a:cubicBezTo>
                  <a:pt x="1056386" y="524955"/>
                  <a:pt x="1059434" y="521906"/>
                  <a:pt x="1059434" y="518097"/>
                </a:cubicBezTo>
                <a:cubicBezTo>
                  <a:pt x="1059434" y="514287"/>
                  <a:pt x="1056386" y="511239"/>
                  <a:pt x="1052576" y="511239"/>
                </a:cubicBezTo>
                <a:close/>
                <a:moveTo>
                  <a:pt x="811340" y="1579182"/>
                </a:moveTo>
                <a:cubicBezTo>
                  <a:pt x="807593" y="1579182"/>
                  <a:pt x="804481" y="1582230"/>
                  <a:pt x="804481" y="1586040"/>
                </a:cubicBezTo>
                <a:cubicBezTo>
                  <a:pt x="804481" y="1589849"/>
                  <a:pt x="807529" y="1592898"/>
                  <a:pt x="811340" y="1592898"/>
                </a:cubicBezTo>
                <a:cubicBezTo>
                  <a:pt x="815150" y="1592898"/>
                  <a:pt x="818197" y="1589849"/>
                  <a:pt x="818197" y="1586040"/>
                </a:cubicBezTo>
                <a:cubicBezTo>
                  <a:pt x="818197" y="1582230"/>
                  <a:pt x="815150" y="1579182"/>
                  <a:pt x="811340" y="1579182"/>
                </a:cubicBezTo>
                <a:close/>
                <a:moveTo>
                  <a:pt x="811340" y="1486345"/>
                </a:moveTo>
                <a:cubicBezTo>
                  <a:pt x="807593" y="1486345"/>
                  <a:pt x="804481" y="1489393"/>
                  <a:pt x="804481" y="1493203"/>
                </a:cubicBezTo>
                <a:cubicBezTo>
                  <a:pt x="804481" y="1497013"/>
                  <a:pt x="807529" y="1500061"/>
                  <a:pt x="811340" y="1500061"/>
                </a:cubicBezTo>
                <a:cubicBezTo>
                  <a:pt x="815150" y="1500061"/>
                  <a:pt x="818197" y="1497013"/>
                  <a:pt x="818197" y="1493203"/>
                </a:cubicBezTo>
                <a:cubicBezTo>
                  <a:pt x="818197" y="1489393"/>
                  <a:pt x="815150" y="1486345"/>
                  <a:pt x="811340" y="1486345"/>
                </a:cubicBezTo>
                <a:close/>
                <a:moveTo>
                  <a:pt x="811340" y="1393508"/>
                </a:moveTo>
                <a:cubicBezTo>
                  <a:pt x="807593" y="1393508"/>
                  <a:pt x="804481" y="1396556"/>
                  <a:pt x="804481" y="1400366"/>
                </a:cubicBezTo>
                <a:cubicBezTo>
                  <a:pt x="804481" y="1404176"/>
                  <a:pt x="807529" y="1407224"/>
                  <a:pt x="811340" y="1407224"/>
                </a:cubicBezTo>
                <a:cubicBezTo>
                  <a:pt x="815150" y="1407224"/>
                  <a:pt x="818197" y="1404176"/>
                  <a:pt x="818197" y="1400366"/>
                </a:cubicBezTo>
                <a:cubicBezTo>
                  <a:pt x="818197" y="1396556"/>
                  <a:pt x="815150" y="1393508"/>
                  <a:pt x="811340" y="1393508"/>
                </a:cubicBezTo>
                <a:close/>
                <a:moveTo>
                  <a:pt x="730948" y="46990"/>
                </a:moveTo>
                <a:cubicBezTo>
                  <a:pt x="727202" y="46990"/>
                  <a:pt x="724091" y="50038"/>
                  <a:pt x="724091" y="53848"/>
                </a:cubicBezTo>
                <a:cubicBezTo>
                  <a:pt x="724091" y="57658"/>
                  <a:pt x="727139" y="60706"/>
                  <a:pt x="730948" y="60706"/>
                </a:cubicBezTo>
                <a:cubicBezTo>
                  <a:pt x="734758" y="60706"/>
                  <a:pt x="737806" y="57658"/>
                  <a:pt x="737806" y="53848"/>
                </a:cubicBezTo>
                <a:cubicBezTo>
                  <a:pt x="737806" y="50038"/>
                  <a:pt x="734758" y="46990"/>
                  <a:pt x="730948" y="46990"/>
                </a:cubicBezTo>
                <a:close/>
                <a:moveTo>
                  <a:pt x="811340" y="93409"/>
                </a:moveTo>
                <a:cubicBezTo>
                  <a:pt x="807593" y="93409"/>
                  <a:pt x="804481" y="96457"/>
                  <a:pt x="804481" y="100267"/>
                </a:cubicBezTo>
                <a:cubicBezTo>
                  <a:pt x="804481" y="104077"/>
                  <a:pt x="807529" y="107125"/>
                  <a:pt x="811340" y="107125"/>
                </a:cubicBezTo>
                <a:cubicBezTo>
                  <a:pt x="815150" y="107125"/>
                  <a:pt x="818197" y="104077"/>
                  <a:pt x="818197" y="100267"/>
                </a:cubicBezTo>
                <a:cubicBezTo>
                  <a:pt x="818197" y="96457"/>
                  <a:pt x="815150" y="93409"/>
                  <a:pt x="811340" y="93409"/>
                </a:cubicBezTo>
                <a:close/>
                <a:moveTo>
                  <a:pt x="891730" y="1068451"/>
                </a:moveTo>
                <a:cubicBezTo>
                  <a:pt x="887984" y="1068451"/>
                  <a:pt x="884872" y="1071499"/>
                  <a:pt x="884872" y="1075309"/>
                </a:cubicBezTo>
                <a:cubicBezTo>
                  <a:pt x="884872" y="1079119"/>
                  <a:pt x="887920" y="1082167"/>
                  <a:pt x="891730" y="1082167"/>
                </a:cubicBezTo>
                <a:cubicBezTo>
                  <a:pt x="895541" y="1082167"/>
                  <a:pt x="898589" y="1079119"/>
                  <a:pt x="898589" y="1075309"/>
                </a:cubicBezTo>
                <a:cubicBezTo>
                  <a:pt x="898589" y="1071499"/>
                  <a:pt x="895541" y="1068451"/>
                  <a:pt x="891730" y="1068451"/>
                </a:cubicBezTo>
                <a:close/>
                <a:moveTo>
                  <a:pt x="891730" y="696976"/>
                </a:moveTo>
                <a:cubicBezTo>
                  <a:pt x="887984" y="696976"/>
                  <a:pt x="884872" y="700024"/>
                  <a:pt x="884872" y="703834"/>
                </a:cubicBezTo>
                <a:cubicBezTo>
                  <a:pt x="884872" y="707644"/>
                  <a:pt x="887920" y="710692"/>
                  <a:pt x="891730" y="710692"/>
                </a:cubicBezTo>
                <a:cubicBezTo>
                  <a:pt x="895541" y="710692"/>
                  <a:pt x="898589" y="707644"/>
                  <a:pt x="898589" y="703834"/>
                </a:cubicBezTo>
                <a:cubicBezTo>
                  <a:pt x="898589" y="700024"/>
                  <a:pt x="895541" y="696976"/>
                  <a:pt x="891730" y="696976"/>
                </a:cubicBezTo>
                <a:close/>
                <a:moveTo>
                  <a:pt x="891730" y="789813"/>
                </a:moveTo>
                <a:cubicBezTo>
                  <a:pt x="887984" y="789813"/>
                  <a:pt x="884872" y="792861"/>
                  <a:pt x="884872" y="796671"/>
                </a:cubicBezTo>
                <a:cubicBezTo>
                  <a:pt x="884872" y="800481"/>
                  <a:pt x="887920" y="803529"/>
                  <a:pt x="891730" y="803529"/>
                </a:cubicBezTo>
                <a:cubicBezTo>
                  <a:pt x="895541" y="803529"/>
                  <a:pt x="898589" y="800481"/>
                  <a:pt x="898589" y="796671"/>
                </a:cubicBezTo>
                <a:cubicBezTo>
                  <a:pt x="898589" y="792861"/>
                  <a:pt x="895541" y="789813"/>
                  <a:pt x="891730" y="789813"/>
                </a:cubicBezTo>
                <a:close/>
                <a:moveTo>
                  <a:pt x="891730" y="975551"/>
                </a:moveTo>
                <a:cubicBezTo>
                  <a:pt x="887984" y="975551"/>
                  <a:pt x="884872" y="978598"/>
                  <a:pt x="884872" y="982409"/>
                </a:cubicBezTo>
                <a:cubicBezTo>
                  <a:pt x="884872" y="986219"/>
                  <a:pt x="887920" y="989267"/>
                  <a:pt x="891730" y="989267"/>
                </a:cubicBezTo>
                <a:cubicBezTo>
                  <a:pt x="895541" y="989267"/>
                  <a:pt x="898589" y="986219"/>
                  <a:pt x="898589" y="982409"/>
                </a:cubicBezTo>
                <a:cubicBezTo>
                  <a:pt x="898589" y="978598"/>
                  <a:pt x="895541" y="975551"/>
                  <a:pt x="891730" y="975551"/>
                </a:cubicBezTo>
                <a:close/>
                <a:moveTo>
                  <a:pt x="891730" y="882714"/>
                </a:moveTo>
                <a:cubicBezTo>
                  <a:pt x="887984" y="882714"/>
                  <a:pt x="884872" y="885762"/>
                  <a:pt x="884872" y="889572"/>
                </a:cubicBezTo>
                <a:cubicBezTo>
                  <a:pt x="884872" y="893382"/>
                  <a:pt x="887920" y="896430"/>
                  <a:pt x="891730" y="896430"/>
                </a:cubicBezTo>
                <a:cubicBezTo>
                  <a:pt x="895541" y="896430"/>
                  <a:pt x="898589" y="893382"/>
                  <a:pt x="898589" y="889572"/>
                </a:cubicBezTo>
                <a:cubicBezTo>
                  <a:pt x="898589" y="885762"/>
                  <a:pt x="895541" y="882714"/>
                  <a:pt x="891730" y="882714"/>
                </a:cubicBezTo>
                <a:close/>
                <a:moveTo>
                  <a:pt x="891730" y="325565"/>
                </a:moveTo>
                <a:cubicBezTo>
                  <a:pt x="887984" y="325565"/>
                  <a:pt x="884872" y="328613"/>
                  <a:pt x="884872" y="332423"/>
                </a:cubicBezTo>
                <a:cubicBezTo>
                  <a:pt x="884872" y="336233"/>
                  <a:pt x="887920" y="339281"/>
                  <a:pt x="891730" y="339281"/>
                </a:cubicBezTo>
                <a:cubicBezTo>
                  <a:pt x="895541" y="339281"/>
                  <a:pt x="898589" y="336233"/>
                  <a:pt x="898589" y="332423"/>
                </a:cubicBezTo>
                <a:cubicBezTo>
                  <a:pt x="898589" y="328613"/>
                  <a:pt x="895541" y="325565"/>
                  <a:pt x="891730" y="325565"/>
                </a:cubicBezTo>
                <a:close/>
                <a:moveTo>
                  <a:pt x="891730" y="511302"/>
                </a:moveTo>
                <a:cubicBezTo>
                  <a:pt x="887984" y="511302"/>
                  <a:pt x="884872" y="514350"/>
                  <a:pt x="884872" y="518160"/>
                </a:cubicBezTo>
                <a:cubicBezTo>
                  <a:pt x="884872" y="521970"/>
                  <a:pt x="887920" y="525018"/>
                  <a:pt x="891730" y="525018"/>
                </a:cubicBezTo>
                <a:cubicBezTo>
                  <a:pt x="895541" y="525018"/>
                  <a:pt x="898589" y="521970"/>
                  <a:pt x="898589" y="518160"/>
                </a:cubicBezTo>
                <a:cubicBezTo>
                  <a:pt x="898589" y="514350"/>
                  <a:pt x="895541" y="511302"/>
                  <a:pt x="891730" y="511302"/>
                </a:cubicBezTo>
                <a:close/>
                <a:moveTo>
                  <a:pt x="730885" y="418465"/>
                </a:moveTo>
                <a:cubicBezTo>
                  <a:pt x="727139" y="418465"/>
                  <a:pt x="724027" y="421513"/>
                  <a:pt x="724027" y="425323"/>
                </a:cubicBezTo>
                <a:cubicBezTo>
                  <a:pt x="724027" y="429133"/>
                  <a:pt x="727075" y="432181"/>
                  <a:pt x="730885" y="432181"/>
                </a:cubicBezTo>
                <a:cubicBezTo>
                  <a:pt x="734695" y="432181"/>
                  <a:pt x="737743" y="429133"/>
                  <a:pt x="737743" y="425323"/>
                </a:cubicBezTo>
                <a:cubicBezTo>
                  <a:pt x="737743" y="421513"/>
                  <a:pt x="734695" y="418465"/>
                  <a:pt x="730885" y="418465"/>
                </a:cubicBezTo>
                <a:close/>
                <a:moveTo>
                  <a:pt x="891730" y="1532827"/>
                </a:moveTo>
                <a:cubicBezTo>
                  <a:pt x="887984" y="1532827"/>
                  <a:pt x="884872" y="1535875"/>
                  <a:pt x="884872" y="1539685"/>
                </a:cubicBezTo>
                <a:cubicBezTo>
                  <a:pt x="884872" y="1543495"/>
                  <a:pt x="887920" y="1546543"/>
                  <a:pt x="891730" y="1546543"/>
                </a:cubicBezTo>
                <a:cubicBezTo>
                  <a:pt x="895541" y="1546543"/>
                  <a:pt x="898589" y="1543495"/>
                  <a:pt x="898589" y="1539685"/>
                </a:cubicBezTo>
                <a:cubicBezTo>
                  <a:pt x="898589" y="1535875"/>
                  <a:pt x="895541" y="1532827"/>
                  <a:pt x="891730" y="1532827"/>
                </a:cubicBezTo>
                <a:close/>
                <a:moveTo>
                  <a:pt x="811340" y="571"/>
                </a:moveTo>
                <a:cubicBezTo>
                  <a:pt x="807593" y="571"/>
                  <a:pt x="804481" y="3619"/>
                  <a:pt x="804481" y="7430"/>
                </a:cubicBezTo>
                <a:cubicBezTo>
                  <a:pt x="804481" y="11240"/>
                  <a:pt x="807529" y="14287"/>
                  <a:pt x="811340" y="14287"/>
                </a:cubicBezTo>
                <a:cubicBezTo>
                  <a:pt x="815150" y="14287"/>
                  <a:pt x="818197" y="11240"/>
                  <a:pt x="818197" y="7430"/>
                </a:cubicBezTo>
                <a:cubicBezTo>
                  <a:pt x="818197" y="3619"/>
                  <a:pt x="815150" y="571"/>
                  <a:pt x="811340" y="571"/>
                </a:cubicBezTo>
                <a:close/>
                <a:moveTo>
                  <a:pt x="811340" y="186309"/>
                </a:moveTo>
                <a:cubicBezTo>
                  <a:pt x="807593" y="186309"/>
                  <a:pt x="804481" y="189357"/>
                  <a:pt x="804481" y="193167"/>
                </a:cubicBezTo>
                <a:cubicBezTo>
                  <a:pt x="804481" y="196977"/>
                  <a:pt x="807529" y="200025"/>
                  <a:pt x="811340" y="200025"/>
                </a:cubicBezTo>
                <a:cubicBezTo>
                  <a:pt x="815150" y="200025"/>
                  <a:pt x="818197" y="196977"/>
                  <a:pt x="818197" y="193167"/>
                </a:cubicBezTo>
                <a:cubicBezTo>
                  <a:pt x="818197" y="189357"/>
                  <a:pt x="815150" y="186309"/>
                  <a:pt x="811340" y="186309"/>
                </a:cubicBezTo>
                <a:close/>
                <a:moveTo>
                  <a:pt x="891730" y="232728"/>
                </a:moveTo>
                <a:cubicBezTo>
                  <a:pt x="887984" y="232728"/>
                  <a:pt x="884872" y="235775"/>
                  <a:pt x="884872" y="239586"/>
                </a:cubicBezTo>
                <a:cubicBezTo>
                  <a:pt x="884872" y="243396"/>
                  <a:pt x="887920" y="246444"/>
                  <a:pt x="891730" y="246444"/>
                </a:cubicBezTo>
                <a:cubicBezTo>
                  <a:pt x="895541" y="246444"/>
                  <a:pt x="898589" y="243396"/>
                  <a:pt x="898589" y="239586"/>
                </a:cubicBezTo>
                <a:cubicBezTo>
                  <a:pt x="898589" y="235775"/>
                  <a:pt x="895541" y="232728"/>
                  <a:pt x="891730" y="232728"/>
                </a:cubicBezTo>
                <a:close/>
                <a:moveTo>
                  <a:pt x="891730" y="1161352"/>
                </a:moveTo>
                <a:cubicBezTo>
                  <a:pt x="887984" y="1161352"/>
                  <a:pt x="884872" y="1164400"/>
                  <a:pt x="884872" y="1168210"/>
                </a:cubicBezTo>
                <a:cubicBezTo>
                  <a:pt x="884872" y="1172020"/>
                  <a:pt x="887920" y="1175068"/>
                  <a:pt x="891730" y="1175068"/>
                </a:cubicBezTo>
                <a:cubicBezTo>
                  <a:pt x="895541" y="1175068"/>
                  <a:pt x="898589" y="1172020"/>
                  <a:pt x="898589" y="1168210"/>
                </a:cubicBezTo>
                <a:cubicBezTo>
                  <a:pt x="898589" y="1164400"/>
                  <a:pt x="895541" y="1161352"/>
                  <a:pt x="891730" y="1161352"/>
                </a:cubicBezTo>
                <a:close/>
                <a:moveTo>
                  <a:pt x="811340" y="279146"/>
                </a:moveTo>
                <a:cubicBezTo>
                  <a:pt x="807593" y="279146"/>
                  <a:pt x="804481" y="282194"/>
                  <a:pt x="804481" y="286004"/>
                </a:cubicBezTo>
                <a:cubicBezTo>
                  <a:pt x="804481" y="289814"/>
                  <a:pt x="807529" y="292862"/>
                  <a:pt x="811340" y="292862"/>
                </a:cubicBezTo>
                <a:cubicBezTo>
                  <a:pt x="815150" y="292862"/>
                  <a:pt x="818197" y="289814"/>
                  <a:pt x="818197" y="286004"/>
                </a:cubicBezTo>
                <a:cubicBezTo>
                  <a:pt x="818197" y="282194"/>
                  <a:pt x="815150" y="279146"/>
                  <a:pt x="811340" y="279146"/>
                </a:cubicBezTo>
                <a:close/>
                <a:moveTo>
                  <a:pt x="891730" y="1254189"/>
                </a:moveTo>
                <a:cubicBezTo>
                  <a:pt x="887984" y="1254189"/>
                  <a:pt x="884872" y="1257237"/>
                  <a:pt x="884872" y="1261047"/>
                </a:cubicBezTo>
                <a:cubicBezTo>
                  <a:pt x="884872" y="1264857"/>
                  <a:pt x="887920" y="1267905"/>
                  <a:pt x="891730" y="1267905"/>
                </a:cubicBezTo>
                <a:cubicBezTo>
                  <a:pt x="895541" y="1267905"/>
                  <a:pt x="898589" y="1264857"/>
                  <a:pt x="898589" y="1261047"/>
                </a:cubicBezTo>
                <a:cubicBezTo>
                  <a:pt x="898589" y="1257237"/>
                  <a:pt x="895541" y="1254189"/>
                  <a:pt x="891730" y="1254189"/>
                </a:cubicBezTo>
                <a:close/>
                <a:moveTo>
                  <a:pt x="811340" y="371983"/>
                </a:moveTo>
                <a:cubicBezTo>
                  <a:pt x="807593" y="371983"/>
                  <a:pt x="804481" y="375031"/>
                  <a:pt x="804481" y="378841"/>
                </a:cubicBezTo>
                <a:cubicBezTo>
                  <a:pt x="804481" y="382651"/>
                  <a:pt x="807529" y="385699"/>
                  <a:pt x="811340" y="385699"/>
                </a:cubicBezTo>
                <a:cubicBezTo>
                  <a:pt x="815150" y="385699"/>
                  <a:pt x="818197" y="382651"/>
                  <a:pt x="818197" y="378841"/>
                </a:cubicBezTo>
                <a:cubicBezTo>
                  <a:pt x="818197" y="375031"/>
                  <a:pt x="815150" y="371983"/>
                  <a:pt x="811340" y="371983"/>
                </a:cubicBezTo>
                <a:close/>
                <a:moveTo>
                  <a:pt x="891730" y="1439926"/>
                </a:moveTo>
                <a:cubicBezTo>
                  <a:pt x="887984" y="1439926"/>
                  <a:pt x="884872" y="1442974"/>
                  <a:pt x="884872" y="1446784"/>
                </a:cubicBezTo>
                <a:cubicBezTo>
                  <a:pt x="884872" y="1450594"/>
                  <a:pt x="887920" y="1453642"/>
                  <a:pt x="891730" y="1453642"/>
                </a:cubicBezTo>
                <a:cubicBezTo>
                  <a:pt x="895541" y="1453642"/>
                  <a:pt x="898589" y="1450594"/>
                  <a:pt x="898589" y="1446784"/>
                </a:cubicBezTo>
                <a:cubicBezTo>
                  <a:pt x="898589" y="1442974"/>
                  <a:pt x="895541" y="1439926"/>
                  <a:pt x="891730" y="1439926"/>
                </a:cubicBezTo>
                <a:close/>
                <a:moveTo>
                  <a:pt x="1213421" y="139827"/>
                </a:moveTo>
                <a:cubicBezTo>
                  <a:pt x="1209675" y="139827"/>
                  <a:pt x="1206564" y="142875"/>
                  <a:pt x="1206564" y="146685"/>
                </a:cubicBezTo>
                <a:cubicBezTo>
                  <a:pt x="1206564" y="150495"/>
                  <a:pt x="1209612" y="153543"/>
                  <a:pt x="1213421" y="153543"/>
                </a:cubicBezTo>
                <a:cubicBezTo>
                  <a:pt x="1217231" y="153543"/>
                  <a:pt x="1220279" y="150495"/>
                  <a:pt x="1220279" y="146685"/>
                </a:cubicBezTo>
                <a:cubicBezTo>
                  <a:pt x="1220279" y="142875"/>
                  <a:pt x="1217231" y="139827"/>
                  <a:pt x="1213421" y="139827"/>
                </a:cubicBezTo>
                <a:close/>
                <a:moveTo>
                  <a:pt x="1293813" y="836295"/>
                </a:moveTo>
                <a:cubicBezTo>
                  <a:pt x="1290066" y="836295"/>
                  <a:pt x="1286954" y="839343"/>
                  <a:pt x="1286954" y="843153"/>
                </a:cubicBezTo>
                <a:cubicBezTo>
                  <a:pt x="1286954" y="846963"/>
                  <a:pt x="1290003" y="850011"/>
                  <a:pt x="1293813" y="850011"/>
                </a:cubicBezTo>
                <a:cubicBezTo>
                  <a:pt x="1297622" y="850011"/>
                  <a:pt x="1300670" y="846963"/>
                  <a:pt x="1300670" y="843153"/>
                </a:cubicBezTo>
                <a:cubicBezTo>
                  <a:pt x="1300670" y="839343"/>
                  <a:pt x="1297622" y="836295"/>
                  <a:pt x="1293813" y="836295"/>
                </a:cubicBezTo>
                <a:close/>
                <a:moveTo>
                  <a:pt x="1213421" y="46990"/>
                </a:moveTo>
                <a:cubicBezTo>
                  <a:pt x="1209675" y="46990"/>
                  <a:pt x="1206564" y="50038"/>
                  <a:pt x="1206564" y="53848"/>
                </a:cubicBezTo>
                <a:cubicBezTo>
                  <a:pt x="1206564" y="57658"/>
                  <a:pt x="1209612" y="60706"/>
                  <a:pt x="1213421" y="60706"/>
                </a:cubicBezTo>
                <a:cubicBezTo>
                  <a:pt x="1217231" y="60706"/>
                  <a:pt x="1220279" y="57658"/>
                  <a:pt x="1220279" y="53848"/>
                </a:cubicBezTo>
                <a:cubicBezTo>
                  <a:pt x="1220279" y="50038"/>
                  <a:pt x="1217231" y="46990"/>
                  <a:pt x="1213421" y="46990"/>
                </a:cubicBezTo>
                <a:close/>
                <a:moveTo>
                  <a:pt x="1293813" y="464884"/>
                </a:moveTo>
                <a:cubicBezTo>
                  <a:pt x="1290066" y="464884"/>
                  <a:pt x="1286954" y="467931"/>
                  <a:pt x="1286954" y="471742"/>
                </a:cubicBezTo>
                <a:cubicBezTo>
                  <a:pt x="1286954" y="475552"/>
                  <a:pt x="1290003" y="478599"/>
                  <a:pt x="1293813" y="478599"/>
                </a:cubicBezTo>
                <a:cubicBezTo>
                  <a:pt x="1297622" y="478599"/>
                  <a:pt x="1300670" y="475552"/>
                  <a:pt x="1300670" y="471742"/>
                </a:cubicBezTo>
                <a:cubicBezTo>
                  <a:pt x="1300670" y="467931"/>
                  <a:pt x="1297622" y="464884"/>
                  <a:pt x="1293813" y="464884"/>
                </a:cubicBezTo>
                <a:close/>
                <a:moveTo>
                  <a:pt x="1293813" y="743458"/>
                </a:moveTo>
                <a:cubicBezTo>
                  <a:pt x="1290066" y="743458"/>
                  <a:pt x="1286954" y="746506"/>
                  <a:pt x="1286954" y="750316"/>
                </a:cubicBezTo>
                <a:cubicBezTo>
                  <a:pt x="1286954" y="754126"/>
                  <a:pt x="1290003" y="757174"/>
                  <a:pt x="1293813" y="757174"/>
                </a:cubicBezTo>
                <a:cubicBezTo>
                  <a:pt x="1297622" y="757174"/>
                  <a:pt x="1300670" y="754126"/>
                  <a:pt x="1300670" y="750316"/>
                </a:cubicBezTo>
                <a:cubicBezTo>
                  <a:pt x="1300670" y="746506"/>
                  <a:pt x="1297622" y="743458"/>
                  <a:pt x="1293813" y="743458"/>
                </a:cubicBezTo>
                <a:close/>
                <a:moveTo>
                  <a:pt x="1293813" y="650621"/>
                </a:moveTo>
                <a:cubicBezTo>
                  <a:pt x="1290066" y="650621"/>
                  <a:pt x="1286954" y="653669"/>
                  <a:pt x="1286954" y="657479"/>
                </a:cubicBezTo>
                <a:cubicBezTo>
                  <a:pt x="1286954" y="661289"/>
                  <a:pt x="1290003" y="664337"/>
                  <a:pt x="1293813" y="664337"/>
                </a:cubicBezTo>
                <a:cubicBezTo>
                  <a:pt x="1297622" y="664337"/>
                  <a:pt x="1300670" y="661289"/>
                  <a:pt x="1300670" y="657479"/>
                </a:cubicBezTo>
                <a:cubicBezTo>
                  <a:pt x="1300670" y="653669"/>
                  <a:pt x="1297622" y="650621"/>
                  <a:pt x="1293813" y="650621"/>
                </a:cubicBezTo>
                <a:close/>
                <a:moveTo>
                  <a:pt x="1293813" y="372047"/>
                </a:moveTo>
                <a:cubicBezTo>
                  <a:pt x="1290066" y="372047"/>
                  <a:pt x="1286954" y="375095"/>
                  <a:pt x="1286954" y="378905"/>
                </a:cubicBezTo>
                <a:cubicBezTo>
                  <a:pt x="1286954" y="382715"/>
                  <a:pt x="1290003" y="385763"/>
                  <a:pt x="1293813" y="385763"/>
                </a:cubicBezTo>
                <a:cubicBezTo>
                  <a:pt x="1297622" y="385763"/>
                  <a:pt x="1300670" y="382715"/>
                  <a:pt x="1300670" y="378905"/>
                </a:cubicBezTo>
                <a:cubicBezTo>
                  <a:pt x="1300670" y="375095"/>
                  <a:pt x="1297622" y="372047"/>
                  <a:pt x="1293813" y="372047"/>
                </a:cubicBezTo>
                <a:close/>
                <a:moveTo>
                  <a:pt x="1293813" y="186309"/>
                </a:moveTo>
                <a:cubicBezTo>
                  <a:pt x="1290066" y="186309"/>
                  <a:pt x="1286954" y="189357"/>
                  <a:pt x="1286954" y="193167"/>
                </a:cubicBezTo>
                <a:cubicBezTo>
                  <a:pt x="1286954" y="196977"/>
                  <a:pt x="1290003" y="200025"/>
                  <a:pt x="1293813" y="200025"/>
                </a:cubicBezTo>
                <a:cubicBezTo>
                  <a:pt x="1297622" y="200025"/>
                  <a:pt x="1300670" y="196977"/>
                  <a:pt x="1300670" y="193167"/>
                </a:cubicBezTo>
                <a:cubicBezTo>
                  <a:pt x="1300670" y="189357"/>
                  <a:pt x="1297622" y="186309"/>
                  <a:pt x="1293813" y="186309"/>
                </a:cubicBezTo>
                <a:close/>
                <a:moveTo>
                  <a:pt x="1293813" y="93472"/>
                </a:moveTo>
                <a:cubicBezTo>
                  <a:pt x="1290066" y="93472"/>
                  <a:pt x="1286954" y="96520"/>
                  <a:pt x="1286954" y="100330"/>
                </a:cubicBezTo>
                <a:cubicBezTo>
                  <a:pt x="1286954" y="104140"/>
                  <a:pt x="1290003" y="107188"/>
                  <a:pt x="1293813" y="107188"/>
                </a:cubicBezTo>
                <a:cubicBezTo>
                  <a:pt x="1297622" y="107188"/>
                  <a:pt x="1300670" y="104140"/>
                  <a:pt x="1300670" y="100330"/>
                </a:cubicBezTo>
                <a:cubicBezTo>
                  <a:pt x="1300670" y="96520"/>
                  <a:pt x="1297622" y="93472"/>
                  <a:pt x="1293813" y="93472"/>
                </a:cubicBezTo>
                <a:close/>
                <a:moveTo>
                  <a:pt x="1293813" y="279210"/>
                </a:moveTo>
                <a:cubicBezTo>
                  <a:pt x="1290066" y="279210"/>
                  <a:pt x="1286954" y="282258"/>
                  <a:pt x="1286954" y="286068"/>
                </a:cubicBezTo>
                <a:cubicBezTo>
                  <a:pt x="1286954" y="289878"/>
                  <a:pt x="1290003" y="292926"/>
                  <a:pt x="1293813" y="292926"/>
                </a:cubicBezTo>
                <a:cubicBezTo>
                  <a:pt x="1297622" y="292926"/>
                  <a:pt x="1300670" y="289878"/>
                  <a:pt x="1300670" y="286068"/>
                </a:cubicBezTo>
                <a:cubicBezTo>
                  <a:pt x="1300670" y="282258"/>
                  <a:pt x="1297622" y="279210"/>
                  <a:pt x="1293813" y="279210"/>
                </a:cubicBezTo>
                <a:close/>
                <a:moveTo>
                  <a:pt x="1293813" y="929259"/>
                </a:moveTo>
                <a:cubicBezTo>
                  <a:pt x="1290066" y="929259"/>
                  <a:pt x="1286954" y="932307"/>
                  <a:pt x="1286954" y="936117"/>
                </a:cubicBezTo>
                <a:cubicBezTo>
                  <a:pt x="1286954" y="939927"/>
                  <a:pt x="1290003" y="942975"/>
                  <a:pt x="1293813" y="942975"/>
                </a:cubicBezTo>
                <a:cubicBezTo>
                  <a:pt x="1297622" y="942975"/>
                  <a:pt x="1300670" y="939927"/>
                  <a:pt x="1300670" y="936117"/>
                </a:cubicBezTo>
                <a:cubicBezTo>
                  <a:pt x="1300670" y="932307"/>
                  <a:pt x="1297622" y="929259"/>
                  <a:pt x="1293813" y="929259"/>
                </a:cubicBezTo>
                <a:close/>
                <a:moveTo>
                  <a:pt x="1293813" y="1486408"/>
                </a:moveTo>
                <a:cubicBezTo>
                  <a:pt x="1290066" y="1486408"/>
                  <a:pt x="1286954" y="1489456"/>
                  <a:pt x="1286954" y="1493266"/>
                </a:cubicBezTo>
                <a:cubicBezTo>
                  <a:pt x="1286954" y="1497076"/>
                  <a:pt x="1290003" y="1500124"/>
                  <a:pt x="1293813" y="1500124"/>
                </a:cubicBezTo>
                <a:cubicBezTo>
                  <a:pt x="1297622" y="1500124"/>
                  <a:pt x="1300670" y="1497076"/>
                  <a:pt x="1300670" y="1493266"/>
                </a:cubicBezTo>
                <a:cubicBezTo>
                  <a:pt x="1300670" y="1489456"/>
                  <a:pt x="1297622" y="1486408"/>
                  <a:pt x="1293813" y="1486408"/>
                </a:cubicBezTo>
                <a:close/>
                <a:moveTo>
                  <a:pt x="1293813" y="1300671"/>
                </a:moveTo>
                <a:cubicBezTo>
                  <a:pt x="1290066" y="1300671"/>
                  <a:pt x="1286954" y="1303719"/>
                  <a:pt x="1286954" y="1307529"/>
                </a:cubicBezTo>
                <a:cubicBezTo>
                  <a:pt x="1286954" y="1311339"/>
                  <a:pt x="1290003" y="1314387"/>
                  <a:pt x="1293813" y="1314387"/>
                </a:cubicBezTo>
                <a:cubicBezTo>
                  <a:pt x="1297622" y="1314387"/>
                  <a:pt x="1300670" y="1311339"/>
                  <a:pt x="1300670" y="1307529"/>
                </a:cubicBezTo>
                <a:cubicBezTo>
                  <a:pt x="1300670" y="1303719"/>
                  <a:pt x="1297622" y="1300671"/>
                  <a:pt x="1293813" y="1300671"/>
                </a:cubicBezTo>
                <a:close/>
                <a:moveTo>
                  <a:pt x="1293813" y="1393508"/>
                </a:moveTo>
                <a:cubicBezTo>
                  <a:pt x="1290066" y="1393508"/>
                  <a:pt x="1286954" y="1396556"/>
                  <a:pt x="1286954" y="1400366"/>
                </a:cubicBezTo>
                <a:cubicBezTo>
                  <a:pt x="1286954" y="1404176"/>
                  <a:pt x="1290003" y="1407224"/>
                  <a:pt x="1293813" y="1407224"/>
                </a:cubicBezTo>
                <a:cubicBezTo>
                  <a:pt x="1297622" y="1407224"/>
                  <a:pt x="1300670" y="1404176"/>
                  <a:pt x="1300670" y="1400366"/>
                </a:cubicBezTo>
                <a:cubicBezTo>
                  <a:pt x="1300670" y="1396556"/>
                  <a:pt x="1297622" y="1393508"/>
                  <a:pt x="1293813" y="1393508"/>
                </a:cubicBezTo>
                <a:close/>
                <a:moveTo>
                  <a:pt x="1293813" y="1579245"/>
                </a:moveTo>
                <a:cubicBezTo>
                  <a:pt x="1290066" y="1579245"/>
                  <a:pt x="1286954" y="1582293"/>
                  <a:pt x="1286954" y="1586103"/>
                </a:cubicBezTo>
                <a:cubicBezTo>
                  <a:pt x="1286954" y="1589913"/>
                  <a:pt x="1290003" y="1592961"/>
                  <a:pt x="1293813" y="1592961"/>
                </a:cubicBezTo>
                <a:cubicBezTo>
                  <a:pt x="1297622" y="1592961"/>
                  <a:pt x="1300670" y="1589913"/>
                  <a:pt x="1300670" y="1586103"/>
                </a:cubicBezTo>
                <a:cubicBezTo>
                  <a:pt x="1300670" y="1582293"/>
                  <a:pt x="1297622" y="1579245"/>
                  <a:pt x="1293813" y="1579245"/>
                </a:cubicBezTo>
                <a:close/>
                <a:moveTo>
                  <a:pt x="1293813" y="571"/>
                </a:moveTo>
                <a:cubicBezTo>
                  <a:pt x="1290066" y="571"/>
                  <a:pt x="1286954" y="3619"/>
                  <a:pt x="1286954" y="7430"/>
                </a:cubicBezTo>
                <a:cubicBezTo>
                  <a:pt x="1286954" y="11240"/>
                  <a:pt x="1290003" y="14287"/>
                  <a:pt x="1293813" y="14287"/>
                </a:cubicBezTo>
                <a:cubicBezTo>
                  <a:pt x="1297622" y="14287"/>
                  <a:pt x="1300670" y="11240"/>
                  <a:pt x="1300670" y="7430"/>
                </a:cubicBezTo>
                <a:cubicBezTo>
                  <a:pt x="1300670" y="3619"/>
                  <a:pt x="1297622" y="571"/>
                  <a:pt x="1293813" y="571"/>
                </a:cubicBezTo>
                <a:close/>
                <a:moveTo>
                  <a:pt x="1293813" y="1022033"/>
                </a:moveTo>
                <a:cubicBezTo>
                  <a:pt x="1290066" y="1022033"/>
                  <a:pt x="1286954" y="1025081"/>
                  <a:pt x="1286954" y="1028890"/>
                </a:cubicBezTo>
                <a:cubicBezTo>
                  <a:pt x="1286954" y="1032701"/>
                  <a:pt x="1290003" y="1035748"/>
                  <a:pt x="1293813" y="1035748"/>
                </a:cubicBezTo>
                <a:cubicBezTo>
                  <a:pt x="1297622" y="1035748"/>
                  <a:pt x="1300670" y="1032701"/>
                  <a:pt x="1300670" y="1028890"/>
                </a:cubicBezTo>
                <a:cubicBezTo>
                  <a:pt x="1300670" y="1025081"/>
                  <a:pt x="1297622" y="1022033"/>
                  <a:pt x="1293813" y="1022033"/>
                </a:cubicBezTo>
                <a:close/>
                <a:moveTo>
                  <a:pt x="1293813" y="1207770"/>
                </a:moveTo>
                <a:cubicBezTo>
                  <a:pt x="1290066" y="1207770"/>
                  <a:pt x="1286954" y="1210818"/>
                  <a:pt x="1286954" y="1214628"/>
                </a:cubicBezTo>
                <a:cubicBezTo>
                  <a:pt x="1286954" y="1218438"/>
                  <a:pt x="1290003" y="1221486"/>
                  <a:pt x="1293813" y="1221486"/>
                </a:cubicBezTo>
                <a:cubicBezTo>
                  <a:pt x="1297622" y="1221486"/>
                  <a:pt x="1300670" y="1218438"/>
                  <a:pt x="1300670" y="1214628"/>
                </a:cubicBezTo>
                <a:cubicBezTo>
                  <a:pt x="1300670" y="1210818"/>
                  <a:pt x="1297622" y="1207770"/>
                  <a:pt x="1293813" y="1207770"/>
                </a:cubicBezTo>
                <a:close/>
                <a:moveTo>
                  <a:pt x="1293813" y="1114933"/>
                </a:moveTo>
                <a:cubicBezTo>
                  <a:pt x="1290066" y="1114933"/>
                  <a:pt x="1286954" y="1117981"/>
                  <a:pt x="1286954" y="1121791"/>
                </a:cubicBezTo>
                <a:cubicBezTo>
                  <a:pt x="1286954" y="1125601"/>
                  <a:pt x="1290003" y="1128649"/>
                  <a:pt x="1293813" y="1128649"/>
                </a:cubicBezTo>
                <a:cubicBezTo>
                  <a:pt x="1297622" y="1128649"/>
                  <a:pt x="1300670" y="1125601"/>
                  <a:pt x="1300670" y="1121791"/>
                </a:cubicBezTo>
                <a:cubicBezTo>
                  <a:pt x="1300670" y="1117981"/>
                  <a:pt x="1297622" y="1114933"/>
                  <a:pt x="1293813" y="1114933"/>
                </a:cubicBezTo>
                <a:close/>
                <a:moveTo>
                  <a:pt x="1293813" y="557784"/>
                </a:moveTo>
                <a:cubicBezTo>
                  <a:pt x="1290066" y="557784"/>
                  <a:pt x="1286954" y="560832"/>
                  <a:pt x="1286954" y="564642"/>
                </a:cubicBezTo>
                <a:cubicBezTo>
                  <a:pt x="1286954" y="568452"/>
                  <a:pt x="1290003" y="571500"/>
                  <a:pt x="1293813" y="571500"/>
                </a:cubicBezTo>
                <a:cubicBezTo>
                  <a:pt x="1297622" y="571500"/>
                  <a:pt x="1300670" y="568452"/>
                  <a:pt x="1300670" y="564642"/>
                </a:cubicBezTo>
                <a:cubicBezTo>
                  <a:pt x="1300670" y="560832"/>
                  <a:pt x="1297622" y="557784"/>
                  <a:pt x="1293813" y="557784"/>
                </a:cubicBezTo>
                <a:close/>
                <a:moveTo>
                  <a:pt x="1374204" y="697103"/>
                </a:moveTo>
                <a:cubicBezTo>
                  <a:pt x="1370457" y="697103"/>
                  <a:pt x="1367345" y="700151"/>
                  <a:pt x="1367345" y="703961"/>
                </a:cubicBezTo>
                <a:cubicBezTo>
                  <a:pt x="1367345" y="707771"/>
                  <a:pt x="1370393" y="710819"/>
                  <a:pt x="1374204" y="710819"/>
                </a:cubicBezTo>
                <a:cubicBezTo>
                  <a:pt x="1378014" y="710819"/>
                  <a:pt x="1381062" y="707771"/>
                  <a:pt x="1381062" y="703961"/>
                </a:cubicBezTo>
                <a:cubicBezTo>
                  <a:pt x="1381062" y="700151"/>
                  <a:pt x="1378014" y="697103"/>
                  <a:pt x="1374204" y="697103"/>
                </a:cubicBezTo>
                <a:close/>
                <a:moveTo>
                  <a:pt x="1374204" y="418528"/>
                </a:moveTo>
                <a:cubicBezTo>
                  <a:pt x="1370457" y="418528"/>
                  <a:pt x="1367345" y="421577"/>
                  <a:pt x="1367345" y="425387"/>
                </a:cubicBezTo>
                <a:cubicBezTo>
                  <a:pt x="1367345" y="429197"/>
                  <a:pt x="1370393" y="432245"/>
                  <a:pt x="1374204" y="432245"/>
                </a:cubicBezTo>
                <a:cubicBezTo>
                  <a:pt x="1378014" y="432245"/>
                  <a:pt x="1381062" y="429197"/>
                  <a:pt x="1381062" y="425387"/>
                </a:cubicBezTo>
                <a:cubicBezTo>
                  <a:pt x="1381062" y="421577"/>
                  <a:pt x="1378014" y="418528"/>
                  <a:pt x="1374204" y="418528"/>
                </a:cubicBezTo>
                <a:close/>
                <a:moveTo>
                  <a:pt x="1374204" y="604266"/>
                </a:moveTo>
                <a:cubicBezTo>
                  <a:pt x="1370457" y="604266"/>
                  <a:pt x="1367345" y="607314"/>
                  <a:pt x="1367345" y="611124"/>
                </a:cubicBezTo>
                <a:cubicBezTo>
                  <a:pt x="1367345" y="614934"/>
                  <a:pt x="1370393" y="617982"/>
                  <a:pt x="1374204" y="617982"/>
                </a:cubicBezTo>
                <a:cubicBezTo>
                  <a:pt x="1378014" y="617982"/>
                  <a:pt x="1381062" y="614934"/>
                  <a:pt x="1381062" y="611124"/>
                </a:cubicBezTo>
                <a:cubicBezTo>
                  <a:pt x="1381062" y="607314"/>
                  <a:pt x="1378014" y="604266"/>
                  <a:pt x="1374204" y="604266"/>
                </a:cubicBezTo>
                <a:close/>
                <a:moveTo>
                  <a:pt x="1052513" y="418528"/>
                </a:moveTo>
                <a:cubicBezTo>
                  <a:pt x="1048766" y="418528"/>
                  <a:pt x="1045654" y="421577"/>
                  <a:pt x="1045654" y="425387"/>
                </a:cubicBezTo>
                <a:cubicBezTo>
                  <a:pt x="1045654" y="429197"/>
                  <a:pt x="1048703" y="432245"/>
                  <a:pt x="1052513" y="432245"/>
                </a:cubicBezTo>
                <a:cubicBezTo>
                  <a:pt x="1056322" y="432245"/>
                  <a:pt x="1059370" y="429197"/>
                  <a:pt x="1059370" y="425387"/>
                </a:cubicBezTo>
                <a:cubicBezTo>
                  <a:pt x="1059370" y="421577"/>
                  <a:pt x="1056322" y="418528"/>
                  <a:pt x="1052513" y="418528"/>
                </a:cubicBezTo>
                <a:close/>
                <a:moveTo>
                  <a:pt x="1374204" y="511366"/>
                </a:moveTo>
                <a:cubicBezTo>
                  <a:pt x="1370457" y="511366"/>
                  <a:pt x="1367345" y="514414"/>
                  <a:pt x="1367345" y="518224"/>
                </a:cubicBezTo>
                <a:cubicBezTo>
                  <a:pt x="1367345" y="522034"/>
                  <a:pt x="1370393" y="525082"/>
                  <a:pt x="1374204" y="525082"/>
                </a:cubicBezTo>
                <a:cubicBezTo>
                  <a:pt x="1378014" y="525082"/>
                  <a:pt x="1381062" y="522034"/>
                  <a:pt x="1381062" y="518224"/>
                </a:cubicBezTo>
                <a:cubicBezTo>
                  <a:pt x="1381062" y="514414"/>
                  <a:pt x="1378014" y="511366"/>
                  <a:pt x="1374204" y="511366"/>
                </a:cubicBezTo>
                <a:close/>
                <a:moveTo>
                  <a:pt x="1374204" y="47054"/>
                </a:moveTo>
                <a:cubicBezTo>
                  <a:pt x="1370457" y="47054"/>
                  <a:pt x="1367345" y="50102"/>
                  <a:pt x="1367345" y="53912"/>
                </a:cubicBezTo>
                <a:cubicBezTo>
                  <a:pt x="1367345" y="57721"/>
                  <a:pt x="1370393" y="60770"/>
                  <a:pt x="1374204" y="60770"/>
                </a:cubicBezTo>
                <a:cubicBezTo>
                  <a:pt x="1378014" y="60770"/>
                  <a:pt x="1381062" y="57721"/>
                  <a:pt x="1381062" y="53912"/>
                </a:cubicBezTo>
                <a:cubicBezTo>
                  <a:pt x="1381062" y="50102"/>
                  <a:pt x="1378014" y="47054"/>
                  <a:pt x="1374204" y="47054"/>
                </a:cubicBezTo>
                <a:close/>
                <a:moveTo>
                  <a:pt x="730821" y="511366"/>
                </a:moveTo>
                <a:cubicBezTo>
                  <a:pt x="727075" y="511366"/>
                  <a:pt x="723964" y="514414"/>
                  <a:pt x="723964" y="518224"/>
                </a:cubicBezTo>
                <a:cubicBezTo>
                  <a:pt x="723964" y="522034"/>
                  <a:pt x="727011" y="525082"/>
                  <a:pt x="730821" y="525082"/>
                </a:cubicBezTo>
                <a:cubicBezTo>
                  <a:pt x="734631" y="525082"/>
                  <a:pt x="737679" y="522034"/>
                  <a:pt x="737679" y="518224"/>
                </a:cubicBezTo>
                <a:cubicBezTo>
                  <a:pt x="737679" y="514414"/>
                  <a:pt x="734631" y="511366"/>
                  <a:pt x="730821" y="511366"/>
                </a:cubicBezTo>
                <a:close/>
                <a:moveTo>
                  <a:pt x="1374204" y="232791"/>
                </a:moveTo>
                <a:cubicBezTo>
                  <a:pt x="1370457" y="232791"/>
                  <a:pt x="1367345" y="235839"/>
                  <a:pt x="1367345" y="239649"/>
                </a:cubicBezTo>
                <a:cubicBezTo>
                  <a:pt x="1367345" y="243459"/>
                  <a:pt x="1370393" y="246507"/>
                  <a:pt x="1374204" y="246507"/>
                </a:cubicBezTo>
                <a:cubicBezTo>
                  <a:pt x="1378014" y="246507"/>
                  <a:pt x="1381062" y="243459"/>
                  <a:pt x="1381062" y="239649"/>
                </a:cubicBezTo>
                <a:cubicBezTo>
                  <a:pt x="1381062" y="235839"/>
                  <a:pt x="1378014" y="232791"/>
                  <a:pt x="1374204" y="232791"/>
                </a:cubicBezTo>
                <a:close/>
                <a:moveTo>
                  <a:pt x="1374204" y="139954"/>
                </a:moveTo>
                <a:cubicBezTo>
                  <a:pt x="1370457" y="139954"/>
                  <a:pt x="1367345" y="143002"/>
                  <a:pt x="1367345" y="146812"/>
                </a:cubicBezTo>
                <a:cubicBezTo>
                  <a:pt x="1367345" y="150622"/>
                  <a:pt x="1370393" y="153670"/>
                  <a:pt x="1374204" y="153670"/>
                </a:cubicBezTo>
                <a:cubicBezTo>
                  <a:pt x="1378014" y="153670"/>
                  <a:pt x="1381062" y="150622"/>
                  <a:pt x="1381062" y="146812"/>
                </a:cubicBezTo>
                <a:cubicBezTo>
                  <a:pt x="1381062" y="143002"/>
                  <a:pt x="1378014" y="139954"/>
                  <a:pt x="1374204" y="139954"/>
                </a:cubicBezTo>
                <a:close/>
                <a:moveTo>
                  <a:pt x="1374204" y="1254316"/>
                </a:moveTo>
                <a:cubicBezTo>
                  <a:pt x="1370457" y="1254316"/>
                  <a:pt x="1367345" y="1257364"/>
                  <a:pt x="1367345" y="1261174"/>
                </a:cubicBezTo>
                <a:cubicBezTo>
                  <a:pt x="1367345" y="1264984"/>
                  <a:pt x="1370393" y="1268032"/>
                  <a:pt x="1374204" y="1268032"/>
                </a:cubicBezTo>
                <a:cubicBezTo>
                  <a:pt x="1378014" y="1268032"/>
                  <a:pt x="1381062" y="1264984"/>
                  <a:pt x="1381062" y="1261174"/>
                </a:cubicBezTo>
                <a:cubicBezTo>
                  <a:pt x="1381062" y="1257364"/>
                  <a:pt x="1378014" y="1254316"/>
                  <a:pt x="1374204" y="1254316"/>
                </a:cubicBezTo>
                <a:close/>
                <a:moveTo>
                  <a:pt x="1374204" y="1532890"/>
                </a:moveTo>
                <a:cubicBezTo>
                  <a:pt x="1370457" y="1532890"/>
                  <a:pt x="1367345" y="1535938"/>
                  <a:pt x="1367345" y="1539748"/>
                </a:cubicBezTo>
                <a:cubicBezTo>
                  <a:pt x="1367345" y="1543558"/>
                  <a:pt x="1370393" y="1546606"/>
                  <a:pt x="1374204" y="1546606"/>
                </a:cubicBezTo>
                <a:cubicBezTo>
                  <a:pt x="1378014" y="1546606"/>
                  <a:pt x="1381062" y="1543558"/>
                  <a:pt x="1381062" y="1539748"/>
                </a:cubicBezTo>
                <a:cubicBezTo>
                  <a:pt x="1381062" y="1535938"/>
                  <a:pt x="1378014" y="1532890"/>
                  <a:pt x="1374204" y="1532890"/>
                </a:cubicBezTo>
                <a:close/>
                <a:moveTo>
                  <a:pt x="1374204" y="1161415"/>
                </a:moveTo>
                <a:cubicBezTo>
                  <a:pt x="1370457" y="1161415"/>
                  <a:pt x="1367345" y="1164463"/>
                  <a:pt x="1367345" y="1168273"/>
                </a:cubicBezTo>
                <a:cubicBezTo>
                  <a:pt x="1367345" y="1172083"/>
                  <a:pt x="1370393" y="1175131"/>
                  <a:pt x="1374204" y="1175131"/>
                </a:cubicBezTo>
                <a:cubicBezTo>
                  <a:pt x="1378014" y="1175131"/>
                  <a:pt x="1381062" y="1172083"/>
                  <a:pt x="1381062" y="1168273"/>
                </a:cubicBezTo>
                <a:cubicBezTo>
                  <a:pt x="1381062" y="1164463"/>
                  <a:pt x="1378014" y="1161415"/>
                  <a:pt x="1374204" y="1161415"/>
                </a:cubicBezTo>
                <a:close/>
                <a:moveTo>
                  <a:pt x="1374204" y="1347153"/>
                </a:moveTo>
                <a:cubicBezTo>
                  <a:pt x="1370457" y="1347153"/>
                  <a:pt x="1367345" y="1350201"/>
                  <a:pt x="1367345" y="1354011"/>
                </a:cubicBezTo>
                <a:cubicBezTo>
                  <a:pt x="1367345" y="1357821"/>
                  <a:pt x="1370393" y="1360869"/>
                  <a:pt x="1374204" y="1360869"/>
                </a:cubicBezTo>
                <a:cubicBezTo>
                  <a:pt x="1378014" y="1360869"/>
                  <a:pt x="1381062" y="1357821"/>
                  <a:pt x="1381062" y="1354011"/>
                </a:cubicBezTo>
                <a:cubicBezTo>
                  <a:pt x="1381062" y="1350201"/>
                  <a:pt x="1378014" y="1347153"/>
                  <a:pt x="1374204" y="1347153"/>
                </a:cubicBezTo>
                <a:close/>
                <a:moveTo>
                  <a:pt x="1374204" y="1439990"/>
                </a:moveTo>
                <a:cubicBezTo>
                  <a:pt x="1370457" y="1439990"/>
                  <a:pt x="1367345" y="1443038"/>
                  <a:pt x="1367345" y="1446848"/>
                </a:cubicBezTo>
                <a:cubicBezTo>
                  <a:pt x="1367345" y="1450658"/>
                  <a:pt x="1370393" y="1453706"/>
                  <a:pt x="1374204" y="1453706"/>
                </a:cubicBezTo>
                <a:cubicBezTo>
                  <a:pt x="1378014" y="1453706"/>
                  <a:pt x="1381062" y="1450658"/>
                  <a:pt x="1381062" y="1446848"/>
                </a:cubicBezTo>
                <a:cubicBezTo>
                  <a:pt x="1381062" y="1443038"/>
                  <a:pt x="1378014" y="1439990"/>
                  <a:pt x="1374204" y="1439990"/>
                </a:cubicBezTo>
                <a:close/>
                <a:moveTo>
                  <a:pt x="1374204" y="789940"/>
                </a:moveTo>
                <a:cubicBezTo>
                  <a:pt x="1370457" y="789940"/>
                  <a:pt x="1367345" y="792988"/>
                  <a:pt x="1367345" y="796798"/>
                </a:cubicBezTo>
                <a:cubicBezTo>
                  <a:pt x="1367345" y="800608"/>
                  <a:pt x="1370393" y="803656"/>
                  <a:pt x="1374204" y="803656"/>
                </a:cubicBezTo>
                <a:cubicBezTo>
                  <a:pt x="1378014" y="803656"/>
                  <a:pt x="1381062" y="800608"/>
                  <a:pt x="1381062" y="796798"/>
                </a:cubicBezTo>
                <a:cubicBezTo>
                  <a:pt x="1381062" y="792988"/>
                  <a:pt x="1378014" y="789940"/>
                  <a:pt x="1374204" y="789940"/>
                </a:cubicBezTo>
                <a:close/>
                <a:moveTo>
                  <a:pt x="1374204" y="882777"/>
                </a:moveTo>
                <a:cubicBezTo>
                  <a:pt x="1370457" y="882777"/>
                  <a:pt x="1367345" y="885825"/>
                  <a:pt x="1367345" y="889635"/>
                </a:cubicBezTo>
                <a:cubicBezTo>
                  <a:pt x="1367345" y="893445"/>
                  <a:pt x="1370393" y="896493"/>
                  <a:pt x="1374204" y="896493"/>
                </a:cubicBezTo>
                <a:cubicBezTo>
                  <a:pt x="1378014" y="896493"/>
                  <a:pt x="1381062" y="893445"/>
                  <a:pt x="1381062" y="889635"/>
                </a:cubicBezTo>
                <a:cubicBezTo>
                  <a:pt x="1381062" y="885825"/>
                  <a:pt x="1378014" y="882777"/>
                  <a:pt x="1374204" y="882777"/>
                </a:cubicBezTo>
                <a:close/>
                <a:moveTo>
                  <a:pt x="1374204" y="975614"/>
                </a:moveTo>
                <a:cubicBezTo>
                  <a:pt x="1370457" y="975614"/>
                  <a:pt x="1367345" y="978662"/>
                  <a:pt x="1367345" y="982472"/>
                </a:cubicBezTo>
                <a:cubicBezTo>
                  <a:pt x="1367345" y="986282"/>
                  <a:pt x="1370393" y="989330"/>
                  <a:pt x="1374204" y="989330"/>
                </a:cubicBezTo>
                <a:cubicBezTo>
                  <a:pt x="1378014" y="989330"/>
                  <a:pt x="1381062" y="986282"/>
                  <a:pt x="1381062" y="982472"/>
                </a:cubicBezTo>
                <a:cubicBezTo>
                  <a:pt x="1381062" y="978662"/>
                  <a:pt x="1378014" y="975614"/>
                  <a:pt x="1374204" y="975614"/>
                </a:cubicBezTo>
                <a:close/>
                <a:moveTo>
                  <a:pt x="1374204" y="1068451"/>
                </a:moveTo>
                <a:cubicBezTo>
                  <a:pt x="1370457" y="1068451"/>
                  <a:pt x="1367345" y="1071499"/>
                  <a:pt x="1367345" y="1075309"/>
                </a:cubicBezTo>
                <a:cubicBezTo>
                  <a:pt x="1367345" y="1079119"/>
                  <a:pt x="1370393" y="1082167"/>
                  <a:pt x="1374204" y="1082167"/>
                </a:cubicBezTo>
                <a:cubicBezTo>
                  <a:pt x="1378014" y="1082167"/>
                  <a:pt x="1381062" y="1079119"/>
                  <a:pt x="1381062" y="1075309"/>
                </a:cubicBezTo>
                <a:cubicBezTo>
                  <a:pt x="1381062" y="1071499"/>
                  <a:pt x="1378014" y="1068451"/>
                  <a:pt x="1374204" y="1068451"/>
                </a:cubicBezTo>
                <a:close/>
                <a:moveTo>
                  <a:pt x="1374204" y="325565"/>
                </a:moveTo>
                <a:cubicBezTo>
                  <a:pt x="1370457" y="325565"/>
                  <a:pt x="1367345" y="328613"/>
                  <a:pt x="1367345" y="332423"/>
                </a:cubicBezTo>
                <a:cubicBezTo>
                  <a:pt x="1367345" y="336233"/>
                  <a:pt x="1370393" y="339281"/>
                  <a:pt x="1374204" y="339281"/>
                </a:cubicBezTo>
                <a:cubicBezTo>
                  <a:pt x="1378014" y="339281"/>
                  <a:pt x="1381062" y="336233"/>
                  <a:pt x="1381062" y="332423"/>
                </a:cubicBezTo>
                <a:cubicBezTo>
                  <a:pt x="1381062" y="328613"/>
                  <a:pt x="1378014" y="325565"/>
                  <a:pt x="1374204" y="325565"/>
                </a:cubicBezTo>
                <a:close/>
                <a:moveTo>
                  <a:pt x="1132967" y="836295"/>
                </a:moveTo>
                <a:cubicBezTo>
                  <a:pt x="1129220" y="836295"/>
                  <a:pt x="1126109" y="839343"/>
                  <a:pt x="1126109" y="843153"/>
                </a:cubicBezTo>
                <a:cubicBezTo>
                  <a:pt x="1126109" y="846963"/>
                  <a:pt x="1129157" y="850011"/>
                  <a:pt x="1132967" y="850011"/>
                </a:cubicBezTo>
                <a:cubicBezTo>
                  <a:pt x="1136777" y="850011"/>
                  <a:pt x="1139825" y="846963"/>
                  <a:pt x="1139825" y="843153"/>
                </a:cubicBezTo>
                <a:cubicBezTo>
                  <a:pt x="1139825" y="839343"/>
                  <a:pt x="1136777" y="836295"/>
                  <a:pt x="1132967" y="836295"/>
                </a:cubicBezTo>
                <a:close/>
                <a:moveTo>
                  <a:pt x="1132967" y="929132"/>
                </a:moveTo>
                <a:cubicBezTo>
                  <a:pt x="1129220" y="929132"/>
                  <a:pt x="1126109" y="932180"/>
                  <a:pt x="1126109" y="935990"/>
                </a:cubicBezTo>
                <a:cubicBezTo>
                  <a:pt x="1126109" y="939800"/>
                  <a:pt x="1129157" y="942848"/>
                  <a:pt x="1132967" y="942848"/>
                </a:cubicBezTo>
                <a:cubicBezTo>
                  <a:pt x="1136777" y="942848"/>
                  <a:pt x="1139825" y="939800"/>
                  <a:pt x="1139825" y="935990"/>
                </a:cubicBezTo>
                <a:cubicBezTo>
                  <a:pt x="1139825" y="932180"/>
                  <a:pt x="1136777" y="929132"/>
                  <a:pt x="1132967" y="929132"/>
                </a:cubicBezTo>
                <a:close/>
                <a:moveTo>
                  <a:pt x="1132967" y="1021969"/>
                </a:moveTo>
                <a:cubicBezTo>
                  <a:pt x="1129220" y="1021969"/>
                  <a:pt x="1126109" y="1025017"/>
                  <a:pt x="1126109" y="1028827"/>
                </a:cubicBezTo>
                <a:cubicBezTo>
                  <a:pt x="1126109" y="1032637"/>
                  <a:pt x="1129157" y="1035685"/>
                  <a:pt x="1132967" y="1035685"/>
                </a:cubicBezTo>
                <a:cubicBezTo>
                  <a:pt x="1136777" y="1035685"/>
                  <a:pt x="1139825" y="1032637"/>
                  <a:pt x="1139825" y="1028827"/>
                </a:cubicBezTo>
                <a:cubicBezTo>
                  <a:pt x="1139825" y="1025017"/>
                  <a:pt x="1136777" y="1021969"/>
                  <a:pt x="1132967" y="1021969"/>
                </a:cubicBezTo>
                <a:close/>
                <a:moveTo>
                  <a:pt x="1132967" y="1114806"/>
                </a:moveTo>
                <a:cubicBezTo>
                  <a:pt x="1129220" y="1114806"/>
                  <a:pt x="1126109" y="1117854"/>
                  <a:pt x="1126109" y="1121664"/>
                </a:cubicBezTo>
                <a:cubicBezTo>
                  <a:pt x="1126109" y="1125474"/>
                  <a:pt x="1129157" y="1128522"/>
                  <a:pt x="1132967" y="1128522"/>
                </a:cubicBezTo>
                <a:cubicBezTo>
                  <a:pt x="1136777" y="1128522"/>
                  <a:pt x="1139825" y="1125474"/>
                  <a:pt x="1139825" y="1121664"/>
                </a:cubicBezTo>
                <a:cubicBezTo>
                  <a:pt x="1139825" y="1117854"/>
                  <a:pt x="1136777" y="1114806"/>
                  <a:pt x="1132967" y="1114806"/>
                </a:cubicBezTo>
                <a:close/>
                <a:moveTo>
                  <a:pt x="1132967" y="464756"/>
                </a:moveTo>
                <a:cubicBezTo>
                  <a:pt x="1129220" y="464756"/>
                  <a:pt x="1126109" y="467805"/>
                  <a:pt x="1126109" y="471615"/>
                </a:cubicBezTo>
                <a:cubicBezTo>
                  <a:pt x="1126109" y="475424"/>
                  <a:pt x="1129157" y="478473"/>
                  <a:pt x="1132967" y="478473"/>
                </a:cubicBezTo>
                <a:cubicBezTo>
                  <a:pt x="1136777" y="478473"/>
                  <a:pt x="1139825" y="475424"/>
                  <a:pt x="1139825" y="471615"/>
                </a:cubicBezTo>
                <a:cubicBezTo>
                  <a:pt x="1139825" y="467805"/>
                  <a:pt x="1136777" y="464756"/>
                  <a:pt x="1132967" y="464756"/>
                </a:cubicBezTo>
                <a:close/>
                <a:moveTo>
                  <a:pt x="1132967" y="1207643"/>
                </a:moveTo>
                <a:cubicBezTo>
                  <a:pt x="1129220" y="1207643"/>
                  <a:pt x="1126109" y="1210691"/>
                  <a:pt x="1126109" y="1214501"/>
                </a:cubicBezTo>
                <a:cubicBezTo>
                  <a:pt x="1126109" y="1218311"/>
                  <a:pt x="1129157" y="1221359"/>
                  <a:pt x="1132967" y="1221359"/>
                </a:cubicBezTo>
                <a:cubicBezTo>
                  <a:pt x="1136777" y="1221359"/>
                  <a:pt x="1139825" y="1218311"/>
                  <a:pt x="1139825" y="1214501"/>
                </a:cubicBezTo>
                <a:cubicBezTo>
                  <a:pt x="1139825" y="1210691"/>
                  <a:pt x="1136777" y="1207643"/>
                  <a:pt x="1132967" y="1207643"/>
                </a:cubicBezTo>
                <a:close/>
                <a:moveTo>
                  <a:pt x="1132967" y="743331"/>
                </a:moveTo>
                <a:cubicBezTo>
                  <a:pt x="1129220" y="743331"/>
                  <a:pt x="1126109" y="746379"/>
                  <a:pt x="1126109" y="750189"/>
                </a:cubicBezTo>
                <a:cubicBezTo>
                  <a:pt x="1126109" y="753999"/>
                  <a:pt x="1129157" y="757047"/>
                  <a:pt x="1132967" y="757047"/>
                </a:cubicBezTo>
                <a:cubicBezTo>
                  <a:pt x="1136777" y="757047"/>
                  <a:pt x="1139825" y="753999"/>
                  <a:pt x="1139825" y="750189"/>
                </a:cubicBezTo>
                <a:cubicBezTo>
                  <a:pt x="1139825" y="746379"/>
                  <a:pt x="1136777" y="743331"/>
                  <a:pt x="1132967" y="743331"/>
                </a:cubicBezTo>
                <a:close/>
                <a:moveTo>
                  <a:pt x="1132967" y="557594"/>
                </a:moveTo>
                <a:cubicBezTo>
                  <a:pt x="1129220" y="557594"/>
                  <a:pt x="1126109" y="560642"/>
                  <a:pt x="1126109" y="564452"/>
                </a:cubicBezTo>
                <a:cubicBezTo>
                  <a:pt x="1126109" y="568262"/>
                  <a:pt x="1129157" y="571310"/>
                  <a:pt x="1132967" y="571310"/>
                </a:cubicBezTo>
                <a:cubicBezTo>
                  <a:pt x="1136777" y="571310"/>
                  <a:pt x="1139825" y="568262"/>
                  <a:pt x="1139825" y="564452"/>
                </a:cubicBezTo>
                <a:cubicBezTo>
                  <a:pt x="1139825" y="560642"/>
                  <a:pt x="1136777" y="557594"/>
                  <a:pt x="1132967" y="557594"/>
                </a:cubicBezTo>
                <a:close/>
                <a:moveTo>
                  <a:pt x="1132967" y="650431"/>
                </a:moveTo>
                <a:cubicBezTo>
                  <a:pt x="1129220" y="650431"/>
                  <a:pt x="1126109" y="653479"/>
                  <a:pt x="1126109" y="657289"/>
                </a:cubicBezTo>
                <a:cubicBezTo>
                  <a:pt x="1126109" y="661099"/>
                  <a:pt x="1129157" y="664147"/>
                  <a:pt x="1132967" y="664147"/>
                </a:cubicBezTo>
                <a:cubicBezTo>
                  <a:pt x="1136777" y="664147"/>
                  <a:pt x="1139825" y="661099"/>
                  <a:pt x="1139825" y="657289"/>
                </a:cubicBezTo>
                <a:cubicBezTo>
                  <a:pt x="1139825" y="653479"/>
                  <a:pt x="1136777" y="650431"/>
                  <a:pt x="1132967" y="650431"/>
                </a:cubicBezTo>
                <a:close/>
                <a:moveTo>
                  <a:pt x="1052576" y="46800"/>
                </a:moveTo>
                <a:cubicBezTo>
                  <a:pt x="1048829" y="46800"/>
                  <a:pt x="1045718" y="49848"/>
                  <a:pt x="1045718" y="53658"/>
                </a:cubicBezTo>
                <a:cubicBezTo>
                  <a:pt x="1045718" y="57468"/>
                  <a:pt x="1048766" y="60516"/>
                  <a:pt x="1052576" y="60516"/>
                </a:cubicBezTo>
                <a:cubicBezTo>
                  <a:pt x="1056386" y="60516"/>
                  <a:pt x="1059434" y="57468"/>
                  <a:pt x="1059434" y="53658"/>
                </a:cubicBezTo>
                <a:cubicBezTo>
                  <a:pt x="1059434" y="49848"/>
                  <a:pt x="1056386" y="46800"/>
                  <a:pt x="1052576" y="46800"/>
                </a:cubicBezTo>
                <a:close/>
                <a:moveTo>
                  <a:pt x="1132967" y="371792"/>
                </a:moveTo>
                <a:cubicBezTo>
                  <a:pt x="1129220" y="371792"/>
                  <a:pt x="1126109" y="374841"/>
                  <a:pt x="1126109" y="378651"/>
                </a:cubicBezTo>
                <a:cubicBezTo>
                  <a:pt x="1126109" y="382460"/>
                  <a:pt x="1129157" y="385509"/>
                  <a:pt x="1132967" y="385509"/>
                </a:cubicBezTo>
                <a:cubicBezTo>
                  <a:pt x="1136777" y="385509"/>
                  <a:pt x="1139825" y="382460"/>
                  <a:pt x="1139825" y="378651"/>
                </a:cubicBezTo>
                <a:cubicBezTo>
                  <a:pt x="1139825" y="374841"/>
                  <a:pt x="1136777" y="371792"/>
                  <a:pt x="1132967" y="371792"/>
                </a:cubicBezTo>
                <a:close/>
                <a:moveTo>
                  <a:pt x="1052576" y="232473"/>
                </a:moveTo>
                <a:cubicBezTo>
                  <a:pt x="1048829" y="232473"/>
                  <a:pt x="1045718" y="235522"/>
                  <a:pt x="1045718" y="239332"/>
                </a:cubicBezTo>
                <a:cubicBezTo>
                  <a:pt x="1045718" y="243141"/>
                  <a:pt x="1048766" y="246189"/>
                  <a:pt x="1052576" y="246189"/>
                </a:cubicBezTo>
                <a:cubicBezTo>
                  <a:pt x="1056386" y="246189"/>
                  <a:pt x="1059434" y="243141"/>
                  <a:pt x="1059434" y="239332"/>
                </a:cubicBezTo>
                <a:cubicBezTo>
                  <a:pt x="1059434" y="235522"/>
                  <a:pt x="1056386" y="232473"/>
                  <a:pt x="1052576" y="232473"/>
                </a:cubicBezTo>
                <a:close/>
                <a:moveTo>
                  <a:pt x="1052576" y="139637"/>
                </a:moveTo>
                <a:cubicBezTo>
                  <a:pt x="1048829" y="139637"/>
                  <a:pt x="1045718" y="142685"/>
                  <a:pt x="1045718" y="146495"/>
                </a:cubicBezTo>
                <a:cubicBezTo>
                  <a:pt x="1045718" y="150305"/>
                  <a:pt x="1048766" y="153353"/>
                  <a:pt x="1052576" y="153353"/>
                </a:cubicBezTo>
                <a:cubicBezTo>
                  <a:pt x="1056386" y="153353"/>
                  <a:pt x="1059434" y="150305"/>
                  <a:pt x="1059434" y="146495"/>
                </a:cubicBezTo>
                <a:cubicBezTo>
                  <a:pt x="1059434" y="142685"/>
                  <a:pt x="1056386" y="139637"/>
                  <a:pt x="1052576" y="139637"/>
                </a:cubicBezTo>
                <a:close/>
                <a:moveTo>
                  <a:pt x="1052576" y="325374"/>
                </a:moveTo>
                <a:cubicBezTo>
                  <a:pt x="1048829" y="325374"/>
                  <a:pt x="1045718" y="328422"/>
                  <a:pt x="1045718" y="332232"/>
                </a:cubicBezTo>
                <a:cubicBezTo>
                  <a:pt x="1045718" y="336042"/>
                  <a:pt x="1048766" y="339090"/>
                  <a:pt x="1052576" y="339090"/>
                </a:cubicBezTo>
                <a:cubicBezTo>
                  <a:pt x="1056386" y="339090"/>
                  <a:pt x="1059434" y="336042"/>
                  <a:pt x="1059434" y="332232"/>
                </a:cubicBezTo>
                <a:cubicBezTo>
                  <a:pt x="1059434" y="328422"/>
                  <a:pt x="1056386" y="325374"/>
                  <a:pt x="1052576" y="325374"/>
                </a:cubicBezTo>
                <a:close/>
                <a:moveTo>
                  <a:pt x="1132967" y="1300417"/>
                </a:moveTo>
                <a:cubicBezTo>
                  <a:pt x="1129220" y="1300417"/>
                  <a:pt x="1126109" y="1303465"/>
                  <a:pt x="1126109" y="1307275"/>
                </a:cubicBezTo>
                <a:cubicBezTo>
                  <a:pt x="1126109" y="1311085"/>
                  <a:pt x="1129157" y="1314133"/>
                  <a:pt x="1132967" y="1314133"/>
                </a:cubicBezTo>
                <a:cubicBezTo>
                  <a:pt x="1136777" y="1314133"/>
                  <a:pt x="1139825" y="1311085"/>
                  <a:pt x="1139825" y="1307275"/>
                </a:cubicBezTo>
                <a:cubicBezTo>
                  <a:pt x="1139825" y="1303465"/>
                  <a:pt x="1136777" y="1300417"/>
                  <a:pt x="1132967" y="1300417"/>
                </a:cubicBezTo>
                <a:close/>
                <a:moveTo>
                  <a:pt x="1132967" y="1578991"/>
                </a:moveTo>
                <a:cubicBezTo>
                  <a:pt x="1129220" y="1578991"/>
                  <a:pt x="1126109" y="1582039"/>
                  <a:pt x="1126109" y="1585849"/>
                </a:cubicBezTo>
                <a:cubicBezTo>
                  <a:pt x="1126109" y="1589659"/>
                  <a:pt x="1129157" y="1592707"/>
                  <a:pt x="1132967" y="1592707"/>
                </a:cubicBezTo>
                <a:cubicBezTo>
                  <a:pt x="1136777" y="1592707"/>
                  <a:pt x="1139825" y="1589659"/>
                  <a:pt x="1139825" y="1585849"/>
                </a:cubicBezTo>
                <a:cubicBezTo>
                  <a:pt x="1139825" y="1582039"/>
                  <a:pt x="1136777" y="1578991"/>
                  <a:pt x="1132967" y="1578991"/>
                </a:cubicBezTo>
                <a:close/>
                <a:moveTo>
                  <a:pt x="1132967" y="1393254"/>
                </a:moveTo>
                <a:cubicBezTo>
                  <a:pt x="1129220" y="1393254"/>
                  <a:pt x="1126109" y="1396302"/>
                  <a:pt x="1126109" y="1400112"/>
                </a:cubicBezTo>
                <a:cubicBezTo>
                  <a:pt x="1126109" y="1403922"/>
                  <a:pt x="1129157" y="1406970"/>
                  <a:pt x="1132967" y="1406970"/>
                </a:cubicBezTo>
                <a:cubicBezTo>
                  <a:pt x="1136777" y="1406970"/>
                  <a:pt x="1139825" y="1403922"/>
                  <a:pt x="1139825" y="1400112"/>
                </a:cubicBezTo>
                <a:cubicBezTo>
                  <a:pt x="1139825" y="1396302"/>
                  <a:pt x="1136777" y="1393254"/>
                  <a:pt x="1132967" y="1393254"/>
                </a:cubicBezTo>
                <a:close/>
                <a:moveTo>
                  <a:pt x="1132967" y="1486091"/>
                </a:moveTo>
                <a:cubicBezTo>
                  <a:pt x="1129220" y="1486091"/>
                  <a:pt x="1126109" y="1489139"/>
                  <a:pt x="1126109" y="1492949"/>
                </a:cubicBezTo>
                <a:cubicBezTo>
                  <a:pt x="1126109" y="1496759"/>
                  <a:pt x="1129157" y="1499807"/>
                  <a:pt x="1132967" y="1499807"/>
                </a:cubicBezTo>
                <a:cubicBezTo>
                  <a:pt x="1136777" y="1499807"/>
                  <a:pt x="1139825" y="1496759"/>
                  <a:pt x="1139825" y="1492949"/>
                </a:cubicBezTo>
                <a:cubicBezTo>
                  <a:pt x="1139825" y="1489139"/>
                  <a:pt x="1136777" y="1486091"/>
                  <a:pt x="1132967" y="1486091"/>
                </a:cubicBezTo>
                <a:close/>
                <a:moveTo>
                  <a:pt x="1213358" y="511048"/>
                </a:moveTo>
                <a:cubicBezTo>
                  <a:pt x="1209612" y="511048"/>
                  <a:pt x="1206500" y="514096"/>
                  <a:pt x="1206500" y="517906"/>
                </a:cubicBezTo>
                <a:cubicBezTo>
                  <a:pt x="1206500" y="521716"/>
                  <a:pt x="1209548" y="524764"/>
                  <a:pt x="1213358" y="524764"/>
                </a:cubicBezTo>
                <a:cubicBezTo>
                  <a:pt x="1217168" y="524764"/>
                  <a:pt x="1220216" y="521716"/>
                  <a:pt x="1220216" y="517906"/>
                </a:cubicBezTo>
                <a:cubicBezTo>
                  <a:pt x="1220216" y="514096"/>
                  <a:pt x="1217168" y="511048"/>
                  <a:pt x="1213358" y="511048"/>
                </a:cubicBezTo>
                <a:close/>
                <a:moveTo>
                  <a:pt x="1213358" y="882523"/>
                </a:moveTo>
                <a:cubicBezTo>
                  <a:pt x="1209612" y="882523"/>
                  <a:pt x="1206500" y="885571"/>
                  <a:pt x="1206500" y="889381"/>
                </a:cubicBezTo>
                <a:cubicBezTo>
                  <a:pt x="1206500" y="893191"/>
                  <a:pt x="1209548" y="896239"/>
                  <a:pt x="1213358" y="896239"/>
                </a:cubicBezTo>
                <a:cubicBezTo>
                  <a:pt x="1217168" y="896239"/>
                  <a:pt x="1220216" y="893191"/>
                  <a:pt x="1220216" y="889381"/>
                </a:cubicBezTo>
                <a:cubicBezTo>
                  <a:pt x="1220216" y="885571"/>
                  <a:pt x="1217168" y="882523"/>
                  <a:pt x="1213358" y="882523"/>
                </a:cubicBezTo>
                <a:close/>
                <a:moveTo>
                  <a:pt x="1132967" y="278892"/>
                </a:moveTo>
                <a:cubicBezTo>
                  <a:pt x="1129220" y="278892"/>
                  <a:pt x="1126109" y="281940"/>
                  <a:pt x="1126109" y="285750"/>
                </a:cubicBezTo>
                <a:cubicBezTo>
                  <a:pt x="1126109" y="289560"/>
                  <a:pt x="1129157" y="292608"/>
                  <a:pt x="1132967" y="292608"/>
                </a:cubicBezTo>
                <a:cubicBezTo>
                  <a:pt x="1136777" y="292608"/>
                  <a:pt x="1139825" y="289560"/>
                  <a:pt x="1139825" y="285750"/>
                </a:cubicBezTo>
                <a:cubicBezTo>
                  <a:pt x="1139825" y="281940"/>
                  <a:pt x="1136777" y="278892"/>
                  <a:pt x="1132967" y="278892"/>
                </a:cubicBezTo>
                <a:close/>
                <a:moveTo>
                  <a:pt x="1213358" y="975360"/>
                </a:moveTo>
                <a:cubicBezTo>
                  <a:pt x="1209612" y="975360"/>
                  <a:pt x="1206500" y="978408"/>
                  <a:pt x="1206500" y="982218"/>
                </a:cubicBezTo>
                <a:cubicBezTo>
                  <a:pt x="1206500" y="986028"/>
                  <a:pt x="1209548" y="989076"/>
                  <a:pt x="1213358" y="989076"/>
                </a:cubicBezTo>
                <a:cubicBezTo>
                  <a:pt x="1217168" y="989076"/>
                  <a:pt x="1220216" y="986028"/>
                  <a:pt x="1220216" y="982218"/>
                </a:cubicBezTo>
                <a:cubicBezTo>
                  <a:pt x="1220216" y="978408"/>
                  <a:pt x="1217168" y="975360"/>
                  <a:pt x="1213358" y="975360"/>
                </a:cubicBezTo>
                <a:close/>
                <a:moveTo>
                  <a:pt x="1213358" y="696786"/>
                </a:moveTo>
                <a:cubicBezTo>
                  <a:pt x="1209612" y="696786"/>
                  <a:pt x="1206500" y="699834"/>
                  <a:pt x="1206500" y="703644"/>
                </a:cubicBezTo>
                <a:cubicBezTo>
                  <a:pt x="1206500" y="707454"/>
                  <a:pt x="1209548" y="710502"/>
                  <a:pt x="1213358" y="710502"/>
                </a:cubicBezTo>
                <a:cubicBezTo>
                  <a:pt x="1217168" y="710502"/>
                  <a:pt x="1220216" y="707454"/>
                  <a:pt x="1220216" y="703644"/>
                </a:cubicBezTo>
                <a:cubicBezTo>
                  <a:pt x="1220216" y="699834"/>
                  <a:pt x="1217168" y="696786"/>
                  <a:pt x="1213358" y="696786"/>
                </a:cubicBezTo>
                <a:close/>
                <a:moveTo>
                  <a:pt x="1213358" y="325311"/>
                </a:moveTo>
                <a:cubicBezTo>
                  <a:pt x="1209612" y="325311"/>
                  <a:pt x="1206500" y="328359"/>
                  <a:pt x="1206500" y="332169"/>
                </a:cubicBezTo>
                <a:cubicBezTo>
                  <a:pt x="1206500" y="335979"/>
                  <a:pt x="1209548" y="339027"/>
                  <a:pt x="1213358" y="339027"/>
                </a:cubicBezTo>
                <a:cubicBezTo>
                  <a:pt x="1217168" y="339027"/>
                  <a:pt x="1220216" y="335979"/>
                  <a:pt x="1220216" y="332169"/>
                </a:cubicBezTo>
                <a:cubicBezTo>
                  <a:pt x="1220216" y="328359"/>
                  <a:pt x="1217168" y="325311"/>
                  <a:pt x="1213358" y="325311"/>
                </a:cubicBezTo>
                <a:close/>
                <a:moveTo>
                  <a:pt x="1213358" y="418148"/>
                </a:moveTo>
                <a:cubicBezTo>
                  <a:pt x="1209612" y="418148"/>
                  <a:pt x="1206500" y="421196"/>
                  <a:pt x="1206500" y="425006"/>
                </a:cubicBezTo>
                <a:cubicBezTo>
                  <a:pt x="1206500" y="428816"/>
                  <a:pt x="1209548" y="431864"/>
                  <a:pt x="1213358" y="431864"/>
                </a:cubicBezTo>
                <a:cubicBezTo>
                  <a:pt x="1217168" y="431864"/>
                  <a:pt x="1220216" y="428816"/>
                  <a:pt x="1220216" y="425006"/>
                </a:cubicBezTo>
                <a:cubicBezTo>
                  <a:pt x="1220216" y="421196"/>
                  <a:pt x="1217168" y="418148"/>
                  <a:pt x="1213358" y="418148"/>
                </a:cubicBezTo>
                <a:close/>
                <a:moveTo>
                  <a:pt x="1213358" y="1068197"/>
                </a:moveTo>
                <a:cubicBezTo>
                  <a:pt x="1209612" y="1068197"/>
                  <a:pt x="1206500" y="1071245"/>
                  <a:pt x="1206500" y="1075055"/>
                </a:cubicBezTo>
                <a:cubicBezTo>
                  <a:pt x="1206500" y="1078865"/>
                  <a:pt x="1209548" y="1081913"/>
                  <a:pt x="1213358" y="1081913"/>
                </a:cubicBezTo>
                <a:cubicBezTo>
                  <a:pt x="1217168" y="1081913"/>
                  <a:pt x="1220216" y="1078865"/>
                  <a:pt x="1220216" y="1075055"/>
                </a:cubicBezTo>
                <a:cubicBezTo>
                  <a:pt x="1220216" y="1071245"/>
                  <a:pt x="1217168" y="1068197"/>
                  <a:pt x="1213358" y="1068197"/>
                </a:cubicBezTo>
                <a:close/>
                <a:moveTo>
                  <a:pt x="1213358" y="232410"/>
                </a:moveTo>
                <a:cubicBezTo>
                  <a:pt x="1209612" y="232410"/>
                  <a:pt x="1206500" y="235458"/>
                  <a:pt x="1206500" y="239268"/>
                </a:cubicBezTo>
                <a:cubicBezTo>
                  <a:pt x="1206500" y="243078"/>
                  <a:pt x="1209548" y="246126"/>
                  <a:pt x="1213358" y="246126"/>
                </a:cubicBezTo>
                <a:cubicBezTo>
                  <a:pt x="1217168" y="246126"/>
                  <a:pt x="1220216" y="243078"/>
                  <a:pt x="1220216" y="239268"/>
                </a:cubicBezTo>
                <a:cubicBezTo>
                  <a:pt x="1220216" y="235458"/>
                  <a:pt x="1217168" y="232410"/>
                  <a:pt x="1213358" y="232410"/>
                </a:cubicBezTo>
                <a:close/>
                <a:moveTo>
                  <a:pt x="1213358" y="603885"/>
                </a:moveTo>
                <a:cubicBezTo>
                  <a:pt x="1209612" y="603885"/>
                  <a:pt x="1206500" y="606933"/>
                  <a:pt x="1206500" y="610743"/>
                </a:cubicBezTo>
                <a:cubicBezTo>
                  <a:pt x="1206500" y="614553"/>
                  <a:pt x="1209548" y="617601"/>
                  <a:pt x="1213358" y="617601"/>
                </a:cubicBezTo>
                <a:cubicBezTo>
                  <a:pt x="1217168" y="617601"/>
                  <a:pt x="1220216" y="614553"/>
                  <a:pt x="1220216" y="610743"/>
                </a:cubicBezTo>
                <a:cubicBezTo>
                  <a:pt x="1220216" y="606933"/>
                  <a:pt x="1217168" y="603885"/>
                  <a:pt x="1213358" y="603885"/>
                </a:cubicBezTo>
                <a:close/>
                <a:moveTo>
                  <a:pt x="1213358" y="789623"/>
                </a:moveTo>
                <a:cubicBezTo>
                  <a:pt x="1209612" y="789623"/>
                  <a:pt x="1206500" y="792671"/>
                  <a:pt x="1206500" y="796481"/>
                </a:cubicBezTo>
                <a:cubicBezTo>
                  <a:pt x="1206500" y="800290"/>
                  <a:pt x="1209548" y="803339"/>
                  <a:pt x="1213358" y="803339"/>
                </a:cubicBezTo>
                <a:cubicBezTo>
                  <a:pt x="1217168" y="803339"/>
                  <a:pt x="1220216" y="800290"/>
                  <a:pt x="1220216" y="796481"/>
                </a:cubicBezTo>
                <a:cubicBezTo>
                  <a:pt x="1220216" y="792671"/>
                  <a:pt x="1217168" y="789623"/>
                  <a:pt x="1213358" y="789623"/>
                </a:cubicBezTo>
                <a:close/>
                <a:moveTo>
                  <a:pt x="1132967" y="317"/>
                </a:moveTo>
                <a:cubicBezTo>
                  <a:pt x="1129220" y="317"/>
                  <a:pt x="1126109" y="3365"/>
                  <a:pt x="1126109" y="7176"/>
                </a:cubicBezTo>
                <a:cubicBezTo>
                  <a:pt x="1126109" y="10986"/>
                  <a:pt x="1129157" y="14033"/>
                  <a:pt x="1132967" y="14033"/>
                </a:cubicBezTo>
                <a:cubicBezTo>
                  <a:pt x="1136777" y="14033"/>
                  <a:pt x="1139825" y="10986"/>
                  <a:pt x="1139825" y="7176"/>
                </a:cubicBezTo>
                <a:cubicBezTo>
                  <a:pt x="1139825" y="3365"/>
                  <a:pt x="1136777" y="317"/>
                  <a:pt x="1132967" y="317"/>
                </a:cubicBezTo>
                <a:close/>
                <a:moveTo>
                  <a:pt x="1132967" y="93155"/>
                </a:moveTo>
                <a:cubicBezTo>
                  <a:pt x="1129220" y="93155"/>
                  <a:pt x="1126109" y="96202"/>
                  <a:pt x="1126109" y="100013"/>
                </a:cubicBezTo>
                <a:cubicBezTo>
                  <a:pt x="1126109" y="103823"/>
                  <a:pt x="1129157" y="106871"/>
                  <a:pt x="1132967" y="106871"/>
                </a:cubicBezTo>
                <a:cubicBezTo>
                  <a:pt x="1136777" y="106871"/>
                  <a:pt x="1139825" y="103823"/>
                  <a:pt x="1139825" y="100013"/>
                </a:cubicBezTo>
                <a:cubicBezTo>
                  <a:pt x="1139825" y="96202"/>
                  <a:pt x="1136777" y="93155"/>
                  <a:pt x="1132967" y="93155"/>
                </a:cubicBezTo>
                <a:close/>
                <a:moveTo>
                  <a:pt x="1213358" y="1532509"/>
                </a:moveTo>
                <a:cubicBezTo>
                  <a:pt x="1209612" y="1532509"/>
                  <a:pt x="1206500" y="1535557"/>
                  <a:pt x="1206500" y="1539367"/>
                </a:cubicBezTo>
                <a:cubicBezTo>
                  <a:pt x="1206500" y="1543177"/>
                  <a:pt x="1209548" y="1546225"/>
                  <a:pt x="1213358" y="1546225"/>
                </a:cubicBezTo>
                <a:cubicBezTo>
                  <a:pt x="1217168" y="1546225"/>
                  <a:pt x="1220216" y="1543177"/>
                  <a:pt x="1220216" y="1539367"/>
                </a:cubicBezTo>
                <a:cubicBezTo>
                  <a:pt x="1220216" y="1535557"/>
                  <a:pt x="1217168" y="1532509"/>
                  <a:pt x="1213358" y="1532509"/>
                </a:cubicBezTo>
                <a:close/>
                <a:moveTo>
                  <a:pt x="1132967" y="185991"/>
                </a:moveTo>
                <a:cubicBezTo>
                  <a:pt x="1129220" y="185991"/>
                  <a:pt x="1126109" y="189039"/>
                  <a:pt x="1126109" y="192850"/>
                </a:cubicBezTo>
                <a:cubicBezTo>
                  <a:pt x="1126109" y="196660"/>
                  <a:pt x="1129157" y="199707"/>
                  <a:pt x="1132967" y="199707"/>
                </a:cubicBezTo>
                <a:cubicBezTo>
                  <a:pt x="1136777" y="199707"/>
                  <a:pt x="1139825" y="196660"/>
                  <a:pt x="1139825" y="192850"/>
                </a:cubicBezTo>
                <a:cubicBezTo>
                  <a:pt x="1139825" y="189039"/>
                  <a:pt x="1136777" y="185991"/>
                  <a:pt x="1132967" y="185991"/>
                </a:cubicBezTo>
                <a:close/>
                <a:moveTo>
                  <a:pt x="1213358" y="1346772"/>
                </a:moveTo>
                <a:cubicBezTo>
                  <a:pt x="1209612" y="1346772"/>
                  <a:pt x="1206500" y="1349820"/>
                  <a:pt x="1206500" y="1353630"/>
                </a:cubicBezTo>
                <a:cubicBezTo>
                  <a:pt x="1206500" y="1357440"/>
                  <a:pt x="1209548" y="1360488"/>
                  <a:pt x="1213358" y="1360488"/>
                </a:cubicBezTo>
                <a:cubicBezTo>
                  <a:pt x="1217168" y="1360488"/>
                  <a:pt x="1220216" y="1357440"/>
                  <a:pt x="1220216" y="1353630"/>
                </a:cubicBezTo>
                <a:cubicBezTo>
                  <a:pt x="1220216" y="1349820"/>
                  <a:pt x="1217168" y="1346772"/>
                  <a:pt x="1213358" y="1346772"/>
                </a:cubicBezTo>
                <a:close/>
                <a:moveTo>
                  <a:pt x="1213358" y="1439609"/>
                </a:moveTo>
                <a:cubicBezTo>
                  <a:pt x="1209612" y="1439609"/>
                  <a:pt x="1206500" y="1442657"/>
                  <a:pt x="1206500" y="1446467"/>
                </a:cubicBezTo>
                <a:cubicBezTo>
                  <a:pt x="1206500" y="1450277"/>
                  <a:pt x="1209548" y="1453325"/>
                  <a:pt x="1213358" y="1453325"/>
                </a:cubicBezTo>
                <a:cubicBezTo>
                  <a:pt x="1217168" y="1453325"/>
                  <a:pt x="1220216" y="1450277"/>
                  <a:pt x="1220216" y="1446467"/>
                </a:cubicBezTo>
                <a:cubicBezTo>
                  <a:pt x="1220216" y="1442657"/>
                  <a:pt x="1217168" y="1439609"/>
                  <a:pt x="1213358" y="1439609"/>
                </a:cubicBezTo>
                <a:close/>
                <a:moveTo>
                  <a:pt x="1213358" y="1253871"/>
                </a:moveTo>
                <a:cubicBezTo>
                  <a:pt x="1209612" y="1253871"/>
                  <a:pt x="1206500" y="1256919"/>
                  <a:pt x="1206500" y="1260729"/>
                </a:cubicBezTo>
                <a:cubicBezTo>
                  <a:pt x="1206500" y="1264539"/>
                  <a:pt x="1209548" y="1267587"/>
                  <a:pt x="1213358" y="1267587"/>
                </a:cubicBezTo>
                <a:cubicBezTo>
                  <a:pt x="1217168" y="1267587"/>
                  <a:pt x="1220216" y="1264539"/>
                  <a:pt x="1220216" y="1260729"/>
                </a:cubicBezTo>
                <a:cubicBezTo>
                  <a:pt x="1220216" y="1256919"/>
                  <a:pt x="1217168" y="1253871"/>
                  <a:pt x="1213358" y="1253871"/>
                </a:cubicBezTo>
                <a:close/>
                <a:moveTo>
                  <a:pt x="1213358" y="1161034"/>
                </a:moveTo>
                <a:cubicBezTo>
                  <a:pt x="1209612" y="1161034"/>
                  <a:pt x="1206500" y="1164082"/>
                  <a:pt x="1206500" y="1167892"/>
                </a:cubicBezTo>
                <a:cubicBezTo>
                  <a:pt x="1206500" y="1171702"/>
                  <a:pt x="1209548" y="1174750"/>
                  <a:pt x="1213358" y="1174750"/>
                </a:cubicBezTo>
                <a:cubicBezTo>
                  <a:pt x="1217168" y="1174750"/>
                  <a:pt x="1220216" y="1171702"/>
                  <a:pt x="1220216" y="1167892"/>
                </a:cubicBezTo>
                <a:cubicBezTo>
                  <a:pt x="1220216" y="1164082"/>
                  <a:pt x="1217168" y="1161034"/>
                  <a:pt x="1213358" y="1161034"/>
                </a:cubicBezTo>
                <a:close/>
                <a:moveTo>
                  <a:pt x="891667" y="1346772"/>
                </a:moveTo>
                <a:cubicBezTo>
                  <a:pt x="887920" y="1346772"/>
                  <a:pt x="884809" y="1349820"/>
                  <a:pt x="884809" y="1353630"/>
                </a:cubicBezTo>
                <a:cubicBezTo>
                  <a:pt x="884809" y="1357440"/>
                  <a:pt x="887857" y="1360488"/>
                  <a:pt x="891667" y="1360488"/>
                </a:cubicBezTo>
                <a:cubicBezTo>
                  <a:pt x="895477" y="1360488"/>
                  <a:pt x="898525" y="1357440"/>
                  <a:pt x="898525" y="1353630"/>
                </a:cubicBezTo>
                <a:cubicBezTo>
                  <a:pt x="898525" y="1349820"/>
                  <a:pt x="895477" y="1346772"/>
                  <a:pt x="891667" y="1346772"/>
                </a:cubicBezTo>
                <a:close/>
                <a:moveTo>
                  <a:pt x="248285" y="139573"/>
                </a:moveTo>
                <a:cubicBezTo>
                  <a:pt x="244539" y="139573"/>
                  <a:pt x="241427" y="142621"/>
                  <a:pt x="241427" y="146431"/>
                </a:cubicBezTo>
                <a:cubicBezTo>
                  <a:pt x="241427" y="150241"/>
                  <a:pt x="244475" y="153289"/>
                  <a:pt x="248285" y="153289"/>
                </a:cubicBezTo>
                <a:cubicBezTo>
                  <a:pt x="252095" y="153289"/>
                  <a:pt x="255143" y="150241"/>
                  <a:pt x="255143" y="146431"/>
                </a:cubicBezTo>
                <a:cubicBezTo>
                  <a:pt x="255143" y="142621"/>
                  <a:pt x="252095" y="139573"/>
                  <a:pt x="248285" y="139573"/>
                </a:cubicBezTo>
                <a:close/>
                <a:moveTo>
                  <a:pt x="248285" y="232410"/>
                </a:moveTo>
                <a:cubicBezTo>
                  <a:pt x="244539" y="232410"/>
                  <a:pt x="241427" y="235458"/>
                  <a:pt x="241427" y="239268"/>
                </a:cubicBezTo>
                <a:cubicBezTo>
                  <a:pt x="241427" y="243078"/>
                  <a:pt x="244475" y="246126"/>
                  <a:pt x="248285" y="246126"/>
                </a:cubicBezTo>
                <a:cubicBezTo>
                  <a:pt x="252095" y="246126"/>
                  <a:pt x="255143" y="243078"/>
                  <a:pt x="255143" y="239268"/>
                </a:cubicBezTo>
                <a:cubicBezTo>
                  <a:pt x="255143" y="235458"/>
                  <a:pt x="252095" y="232410"/>
                  <a:pt x="248285" y="232410"/>
                </a:cubicBezTo>
                <a:close/>
                <a:moveTo>
                  <a:pt x="248285" y="325247"/>
                </a:moveTo>
                <a:cubicBezTo>
                  <a:pt x="244539" y="325247"/>
                  <a:pt x="241427" y="328295"/>
                  <a:pt x="241427" y="332105"/>
                </a:cubicBezTo>
                <a:cubicBezTo>
                  <a:pt x="241427" y="335915"/>
                  <a:pt x="244475" y="338963"/>
                  <a:pt x="248285" y="338963"/>
                </a:cubicBezTo>
                <a:cubicBezTo>
                  <a:pt x="252095" y="338963"/>
                  <a:pt x="255143" y="335915"/>
                  <a:pt x="255143" y="332105"/>
                </a:cubicBezTo>
                <a:cubicBezTo>
                  <a:pt x="255143" y="328295"/>
                  <a:pt x="252095" y="325247"/>
                  <a:pt x="248285" y="325247"/>
                </a:cubicBezTo>
                <a:close/>
                <a:moveTo>
                  <a:pt x="730821" y="603822"/>
                </a:moveTo>
                <a:cubicBezTo>
                  <a:pt x="727075" y="603822"/>
                  <a:pt x="723964" y="606870"/>
                  <a:pt x="723964" y="610680"/>
                </a:cubicBezTo>
                <a:cubicBezTo>
                  <a:pt x="723964" y="614490"/>
                  <a:pt x="727011" y="617538"/>
                  <a:pt x="730821" y="617538"/>
                </a:cubicBezTo>
                <a:cubicBezTo>
                  <a:pt x="734631" y="617538"/>
                  <a:pt x="737679" y="614490"/>
                  <a:pt x="737679" y="610680"/>
                </a:cubicBezTo>
                <a:cubicBezTo>
                  <a:pt x="737679" y="606870"/>
                  <a:pt x="734631" y="603822"/>
                  <a:pt x="730821" y="603822"/>
                </a:cubicBezTo>
                <a:close/>
                <a:moveTo>
                  <a:pt x="328740" y="1578864"/>
                </a:moveTo>
                <a:cubicBezTo>
                  <a:pt x="324993" y="1578864"/>
                  <a:pt x="321881" y="1581912"/>
                  <a:pt x="321881" y="1585722"/>
                </a:cubicBezTo>
                <a:cubicBezTo>
                  <a:pt x="321881" y="1589532"/>
                  <a:pt x="324929" y="1592580"/>
                  <a:pt x="328740" y="1592580"/>
                </a:cubicBezTo>
                <a:cubicBezTo>
                  <a:pt x="332549" y="1592580"/>
                  <a:pt x="335597" y="1589532"/>
                  <a:pt x="335597" y="1585722"/>
                </a:cubicBezTo>
                <a:cubicBezTo>
                  <a:pt x="335597" y="1581912"/>
                  <a:pt x="332549" y="1578864"/>
                  <a:pt x="328740" y="1578864"/>
                </a:cubicBezTo>
                <a:close/>
                <a:moveTo>
                  <a:pt x="248348" y="46609"/>
                </a:moveTo>
                <a:cubicBezTo>
                  <a:pt x="244602" y="46609"/>
                  <a:pt x="241491" y="49657"/>
                  <a:pt x="241491" y="53467"/>
                </a:cubicBezTo>
                <a:cubicBezTo>
                  <a:pt x="241491" y="57277"/>
                  <a:pt x="244539" y="60325"/>
                  <a:pt x="248348" y="60325"/>
                </a:cubicBezTo>
                <a:cubicBezTo>
                  <a:pt x="252158" y="60325"/>
                  <a:pt x="255206" y="57277"/>
                  <a:pt x="255206" y="53467"/>
                </a:cubicBezTo>
                <a:cubicBezTo>
                  <a:pt x="255206" y="49657"/>
                  <a:pt x="252158" y="46609"/>
                  <a:pt x="248348" y="46609"/>
                </a:cubicBezTo>
                <a:close/>
                <a:moveTo>
                  <a:pt x="328740" y="1393127"/>
                </a:moveTo>
                <a:cubicBezTo>
                  <a:pt x="324993" y="1393127"/>
                  <a:pt x="321881" y="1396175"/>
                  <a:pt x="321881" y="1399985"/>
                </a:cubicBezTo>
                <a:cubicBezTo>
                  <a:pt x="321881" y="1403795"/>
                  <a:pt x="324929" y="1406843"/>
                  <a:pt x="328740" y="1406843"/>
                </a:cubicBezTo>
                <a:cubicBezTo>
                  <a:pt x="332549" y="1406843"/>
                  <a:pt x="335597" y="1403795"/>
                  <a:pt x="335597" y="1399985"/>
                </a:cubicBezTo>
                <a:cubicBezTo>
                  <a:pt x="335597" y="1396175"/>
                  <a:pt x="332549" y="1393127"/>
                  <a:pt x="328740" y="1393127"/>
                </a:cubicBezTo>
                <a:close/>
                <a:moveTo>
                  <a:pt x="328740" y="1485964"/>
                </a:moveTo>
                <a:cubicBezTo>
                  <a:pt x="324993" y="1485964"/>
                  <a:pt x="321881" y="1489012"/>
                  <a:pt x="321881" y="1492822"/>
                </a:cubicBezTo>
                <a:cubicBezTo>
                  <a:pt x="321881" y="1496632"/>
                  <a:pt x="324929" y="1499680"/>
                  <a:pt x="328740" y="1499680"/>
                </a:cubicBezTo>
                <a:cubicBezTo>
                  <a:pt x="332549" y="1499680"/>
                  <a:pt x="335597" y="1496632"/>
                  <a:pt x="335597" y="1492822"/>
                </a:cubicBezTo>
                <a:cubicBezTo>
                  <a:pt x="335597" y="1489012"/>
                  <a:pt x="332549" y="1485964"/>
                  <a:pt x="328740" y="1485964"/>
                </a:cubicBezTo>
                <a:close/>
                <a:moveTo>
                  <a:pt x="248348" y="510921"/>
                </a:moveTo>
                <a:cubicBezTo>
                  <a:pt x="244602" y="510921"/>
                  <a:pt x="241491" y="513969"/>
                  <a:pt x="241491" y="517779"/>
                </a:cubicBezTo>
                <a:cubicBezTo>
                  <a:pt x="241491" y="521589"/>
                  <a:pt x="244539" y="524637"/>
                  <a:pt x="248348" y="524637"/>
                </a:cubicBezTo>
                <a:cubicBezTo>
                  <a:pt x="252158" y="524637"/>
                  <a:pt x="255206" y="521589"/>
                  <a:pt x="255206" y="517779"/>
                </a:cubicBezTo>
                <a:cubicBezTo>
                  <a:pt x="255206" y="513969"/>
                  <a:pt x="252158" y="510921"/>
                  <a:pt x="248348" y="510921"/>
                </a:cubicBezTo>
                <a:close/>
                <a:moveTo>
                  <a:pt x="248348" y="418084"/>
                </a:moveTo>
                <a:cubicBezTo>
                  <a:pt x="244602" y="418084"/>
                  <a:pt x="241491" y="421132"/>
                  <a:pt x="241491" y="424942"/>
                </a:cubicBezTo>
                <a:cubicBezTo>
                  <a:pt x="241491" y="428752"/>
                  <a:pt x="244539" y="431800"/>
                  <a:pt x="248348" y="431800"/>
                </a:cubicBezTo>
                <a:cubicBezTo>
                  <a:pt x="252158" y="431800"/>
                  <a:pt x="255206" y="428752"/>
                  <a:pt x="255206" y="424942"/>
                </a:cubicBezTo>
                <a:cubicBezTo>
                  <a:pt x="255206" y="421132"/>
                  <a:pt x="252158" y="418084"/>
                  <a:pt x="248348" y="418084"/>
                </a:cubicBezTo>
                <a:close/>
                <a:moveTo>
                  <a:pt x="248348" y="975233"/>
                </a:moveTo>
                <a:cubicBezTo>
                  <a:pt x="244602" y="975233"/>
                  <a:pt x="241491" y="978281"/>
                  <a:pt x="241491" y="982091"/>
                </a:cubicBezTo>
                <a:cubicBezTo>
                  <a:pt x="241491" y="985901"/>
                  <a:pt x="244539" y="988949"/>
                  <a:pt x="248348" y="988949"/>
                </a:cubicBezTo>
                <a:cubicBezTo>
                  <a:pt x="252158" y="988949"/>
                  <a:pt x="255206" y="985901"/>
                  <a:pt x="255206" y="982091"/>
                </a:cubicBezTo>
                <a:cubicBezTo>
                  <a:pt x="255206" y="978281"/>
                  <a:pt x="252158" y="975233"/>
                  <a:pt x="248348" y="975233"/>
                </a:cubicBezTo>
                <a:close/>
                <a:moveTo>
                  <a:pt x="248348" y="1160971"/>
                </a:moveTo>
                <a:cubicBezTo>
                  <a:pt x="244602" y="1160971"/>
                  <a:pt x="241491" y="1164019"/>
                  <a:pt x="241491" y="1167829"/>
                </a:cubicBezTo>
                <a:cubicBezTo>
                  <a:pt x="241491" y="1171639"/>
                  <a:pt x="244539" y="1174687"/>
                  <a:pt x="248348" y="1174687"/>
                </a:cubicBezTo>
                <a:cubicBezTo>
                  <a:pt x="252158" y="1174687"/>
                  <a:pt x="255206" y="1171639"/>
                  <a:pt x="255206" y="1167829"/>
                </a:cubicBezTo>
                <a:cubicBezTo>
                  <a:pt x="255206" y="1164019"/>
                  <a:pt x="252158" y="1160971"/>
                  <a:pt x="248348" y="1160971"/>
                </a:cubicBezTo>
                <a:close/>
                <a:moveTo>
                  <a:pt x="248348" y="1068134"/>
                </a:moveTo>
                <a:cubicBezTo>
                  <a:pt x="244602" y="1068134"/>
                  <a:pt x="241491" y="1071182"/>
                  <a:pt x="241491" y="1074992"/>
                </a:cubicBezTo>
                <a:cubicBezTo>
                  <a:pt x="241491" y="1078802"/>
                  <a:pt x="244539" y="1081850"/>
                  <a:pt x="248348" y="1081850"/>
                </a:cubicBezTo>
                <a:cubicBezTo>
                  <a:pt x="252158" y="1081850"/>
                  <a:pt x="255206" y="1078802"/>
                  <a:pt x="255206" y="1074992"/>
                </a:cubicBezTo>
                <a:cubicBezTo>
                  <a:pt x="255206" y="1071182"/>
                  <a:pt x="252158" y="1068134"/>
                  <a:pt x="248348" y="1068134"/>
                </a:cubicBezTo>
                <a:close/>
                <a:moveTo>
                  <a:pt x="248348" y="1253871"/>
                </a:moveTo>
                <a:cubicBezTo>
                  <a:pt x="244602" y="1253871"/>
                  <a:pt x="241491" y="1256919"/>
                  <a:pt x="241491" y="1260729"/>
                </a:cubicBezTo>
                <a:cubicBezTo>
                  <a:pt x="241491" y="1264539"/>
                  <a:pt x="244539" y="1267587"/>
                  <a:pt x="248348" y="1267587"/>
                </a:cubicBezTo>
                <a:cubicBezTo>
                  <a:pt x="252158" y="1267587"/>
                  <a:pt x="255206" y="1264539"/>
                  <a:pt x="255206" y="1260729"/>
                </a:cubicBezTo>
                <a:cubicBezTo>
                  <a:pt x="255206" y="1256919"/>
                  <a:pt x="252158" y="1253871"/>
                  <a:pt x="248348" y="1253871"/>
                </a:cubicBezTo>
                <a:close/>
                <a:moveTo>
                  <a:pt x="248348" y="882396"/>
                </a:moveTo>
                <a:cubicBezTo>
                  <a:pt x="244602" y="882396"/>
                  <a:pt x="241491" y="885444"/>
                  <a:pt x="241491" y="889254"/>
                </a:cubicBezTo>
                <a:cubicBezTo>
                  <a:pt x="241491" y="893064"/>
                  <a:pt x="244539" y="896112"/>
                  <a:pt x="248348" y="896112"/>
                </a:cubicBezTo>
                <a:cubicBezTo>
                  <a:pt x="252158" y="896112"/>
                  <a:pt x="255206" y="893064"/>
                  <a:pt x="255206" y="889254"/>
                </a:cubicBezTo>
                <a:cubicBezTo>
                  <a:pt x="255206" y="885444"/>
                  <a:pt x="252158" y="882396"/>
                  <a:pt x="248348" y="882396"/>
                </a:cubicBezTo>
                <a:close/>
                <a:moveTo>
                  <a:pt x="248348" y="603822"/>
                </a:moveTo>
                <a:cubicBezTo>
                  <a:pt x="244602" y="603822"/>
                  <a:pt x="241491" y="606870"/>
                  <a:pt x="241491" y="610680"/>
                </a:cubicBezTo>
                <a:cubicBezTo>
                  <a:pt x="241491" y="614490"/>
                  <a:pt x="244539" y="617538"/>
                  <a:pt x="248348" y="617538"/>
                </a:cubicBezTo>
                <a:cubicBezTo>
                  <a:pt x="252158" y="617538"/>
                  <a:pt x="255206" y="614490"/>
                  <a:pt x="255206" y="610680"/>
                </a:cubicBezTo>
                <a:cubicBezTo>
                  <a:pt x="255206" y="606870"/>
                  <a:pt x="252158" y="603822"/>
                  <a:pt x="248348" y="603822"/>
                </a:cubicBezTo>
                <a:close/>
                <a:moveTo>
                  <a:pt x="248348" y="696659"/>
                </a:moveTo>
                <a:cubicBezTo>
                  <a:pt x="244602" y="696659"/>
                  <a:pt x="241491" y="699707"/>
                  <a:pt x="241491" y="703517"/>
                </a:cubicBezTo>
                <a:cubicBezTo>
                  <a:pt x="241491" y="707327"/>
                  <a:pt x="244539" y="710375"/>
                  <a:pt x="248348" y="710375"/>
                </a:cubicBezTo>
                <a:cubicBezTo>
                  <a:pt x="252158" y="710375"/>
                  <a:pt x="255206" y="707327"/>
                  <a:pt x="255206" y="703517"/>
                </a:cubicBezTo>
                <a:cubicBezTo>
                  <a:pt x="255206" y="699707"/>
                  <a:pt x="252158" y="696659"/>
                  <a:pt x="248348" y="696659"/>
                </a:cubicBezTo>
                <a:close/>
                <a:moveTo>
                  <a:pt x="248348" y="789496"/>
                </a:moveTo>
                <a:cubicBezTo>
                  <a:pt x="244602" y="789496"/>
                  <a:pt x="241491" y="792544"/>
                  <a:pt x="241491" y="796354"/>
                </a:cubicBezTo>
                <a:cubicBezTo>
                  <a:pt x="241491" y="800164"/>
                  <a:pt x="244539" y="803212"/>
                  <a:pt x="248348" y="803212"/>
                </a:cubicBezTo>
                <a:cubicBezTo>
                  <a:pt x="252158" y="803212"/>
                  <a:pt x="255206" y="800164"/>
                  <a:pt x="255206" y="796354"/>
                </a:cubicBezTo>
                <a:cubicBezTo>
                  <a:pt x="255206" y="792544"/>
                  <a:pt x="252158" y="789496"/>
                  <a:pt x="248348" y="789496"/>
                </a:cubicBezTo>
                <a:close/>
                <a:moveTo>
                  <a:pt x="409194" y="1346645"/>
                </a:moveTo>
                <a:cubicBezTo>
                  <a:pt x="405447" y="1346645"/>
                  <a:pt x="402336" y="1349693"/>
                  <a:pt x="402336" y="1353503"/>
                </a:cubicBezTo>
                <a:cubicBezTo>
                  <a:pt x="402336" y="1357313"/>
                  <a:pt x="405384" y="1360361"/>
                  <a:pt x="409194" y="1360361"/>
                </a:cubicBezTo>
                <a:cubicBezTo>
                  <a:pt x="413004" y="1360361"/>
                  <a:pt x="416052" y="1357313"/>
                  <a:pt x="416052" y="1353503"/>
                </a:cubicBezTo>
                <a:cubicBezTo>
                  <a:pt x="416052" y="1349693"/>
                  <a:pt x="413004" y="1346645"/>
                  <a:pt x="409194" y="1346645"/>
                </a:cubicBezTo>
                <a:close/>
                <a:moveTo>
                  <a:pt x="328803" y="185864"/>
                </a:moveTo>
                <a:cubicBezTo>
                  <a:pt x="325056" y="185864"/>
                  <a:pt x="321945" y="188913"/>
                  <a:pt x="321945" y="192723"/>
                </a:cubicBezTo>
                <a:cubicBezTo>
                  <a:pt x="321945" y="196532"/>
                  <a:pt x="324993" y="199581"/>
                  <a:pt x="328803" y="199581"/>
                </a:cubicBezTo>
                <a:cubicBezTo>
                  <a:pt x="332613" y="199581"/>
                  <a:pt x="335661" y="196532"/>
                  <a:pt x="335661" y="192723"/>
                </a:cubicBezTo>
                <a:cubicBezTo>
                  <a:pt x="335661" y="188913"/>
                  <a:pt x="332613" y="185864"/>
                  <a:pt x="328803" y="185864"/>
                </a:cubicBezTo>
                <a:close/>
                <a:moveTo>
                  <a:pt x="328803" y="93027"/>
                </a:moveTo>
                <a:cubicBezTo>
                  <a:pt x="325056" y="93027"/>
                  <a:pt x="321945" y="96076"/>
                  <a:pt x="321945" y="99885"/>
                </a:cubicBezTo>
                <a:cubicBezTo>
                  <a:pt x="321945" y="103696"/>
                  <a:pt x="324993" y="106743"/>
                  <a:pt x="328803" y="106743"/>
                </a:cubicBezTo>
                <a:cubicBezTo>
                  <a:pt x="332613" y="106743"/>
                  <a:pt x="335661" y="103696"/>
                  <a:pt x="335661" y="99885"/>
                </a:cubicBezTo>
                <a:cubicBezTo>
                  <a:pt x="335661" y="96076"/>
                  <a:pt x="332613" y="93027"/>
                  <a:pt x="328803" y="93027"/>
                </a:cubicBezTo>
                <a:close/>
                <a:moveTo>
                  <a:pt x="328803" y="278765"/>
                </a:moveTo>
                <a:cubicBezTo>
                  <a:pt x="325056" y="278765"/>
                  <a:pt x="321945" y="281813"/>
                  <a:pt x="321945" y="285623"/>
                </a:cubicBezTo>
                <a:cubicBezTo>
                  <a:pt x="321945" y="289433"/>
                  <a:pt x="324993" y="292481"/>
                  <a:pt x="328803" y="292481"/>
                </a:cubicBezTo>
                <a:cubicBezTo>
                  <a:pt x="332613" y="292481"/>
                  <a:pt x="335661" y="289433"/>
                  <a:pt x="335661" y="285623"/>
                </a:cubicBezTo>
                <a:cubicBezTo>
                  <a:pt x="335661" y="281813"/>
                  <a:pt x="332613" y="278765"/>
                  <a:pt x="328803" y="278765"/>
                </a:cubicBezTo>
                <a:close/>
                <a:moveTo>
                  <a:pt x="328803" y="371602"/>
                </a:moveTo>
                <a:cubicBezTo>
                  <a:pt x="325056" y="371602"/>
                  <a:pt x="321945" y="374650"/>
                  <a:pt x="321945" y="378460"/>
                </a:cubicBezTo>
                <a:cubicBezTo>
                  <a:pt x="321945" y="382270"/>
                  <a:pt x="324993" y="385318"/>
                  <a:pt x="328803" y="385318"/>
                </a:cubicBezTo>
                <a:cubicBezTo>
                  <a:pt x="332613" y="385318"/>
                  <a:pt x="335661" y="382270"/>
                  <a:pt x="335661" y="378460"/>
                </a:cubicBezTo>
                <a:cubicBezTo>
                  <a:pt x="335661" y="374650"/>
                  <a:pt x="332613" y="371602"/>
                  <a:pt x="328803" y="371602"/>
                </a:cubicBezTo>
                <a:close/>
                <a:moveTo>
                  <a:pt x="328803" y="127"/>
                </a:moveTo>
                <a:cubicBezTo>
                  <a:pt x="325056" y="127"/>
                  <a:pt x="321945" y="3175"/>
                  <a:pt x="321945" y="6985"/>
                </a:cubicBezTo>
                <a:cubicBezTo>
                  <a:pt x="321945" y="10795"/>
                  <a:pt x="324993" y="13843"/>
                  <a:pt x="328803" y="13843"/>
                </a:cubicBezTo>
                <a:cubicBezTo>
                  <a:pt x="332613" y="13843"/>
                  <a:pt x="335661" y="10795"/>
                  <a:pt x="335661" y="6985"/>
                </a:cubicBezTo>
                <a:cubicBezTo>
                  <a:pt x="335661" y="3175"/>
                  <a:pt x="332613" y="127"/>
                  <a:pt x="328803" y="127"/>
                </a:cubicBezTo>
                <a:close/>
                <a:moveTo>
                  <a:pt x="328803" y="1207326"/>
                </a:moveTo>
                <a:cubicBezTo>
                  <a:pt x="325056" y="1207326"/>
                  <a:pt x="321945" y="1210374"/>
                  <a:pt x="321945" y="1214184"/>
                </a:cubicBezTo>
                <a:cubicBezTo>
                  <a:pt x="321945" y="1217994"/>
                  <a:pt x="324993" y="1221042"/>
                  <a:pt x="328803" y="1221042"/>
                </a:cubicBezTo>
                <a:cubicBezTo>
                  <a:pt x="332613" y="1221042"/>
                  <a:pt x="335661" y="1217994"/>
                  <a:pt x="335661" y="1214184"/>
                </a:cubicBezTo>
                <a:cubicBezTo>
                  <a:pt x="335661" y="1210374"/>
                  <a:pt x="332613" y="1207326"/>
                  <a:pt x="328803" y="1207326"/>
                </a:cubicBezTo>
                <a:close/>
                <a:moveTo>
                  <a:pt x="409194" y="1253744"/>
                </a:moveTo>
                <a:cubicBezTo>
                  <a:pt x="405447" y="1253744"/>
                  <a:pt x="402336" y="1256792"/>
                  <a:pt x="402336" y="1260602"/>
                </a:cubicBezTo>
                <a:cubicBezTo>
                  <a:pt x="402336" y="1264412"/>
                  <a:pt x="405384" y="1267460"/>
                  <a:pt x="409194" y="1267460"/>
                </a:cubicBezTo>
                <a:cubicBezTo>
                  <a:pt x="413004" y="1267460"/>
                  <a:pt x="416052" y="1264412"/>
                  <a:pt x="416052" y="1260602"/>
                </a:cubicBezTo>
                <a:cubicBezTo>
                  <a:pt x="416052" y="1256792"/>
                  <a:pt x="413004" y="1253744"/>
                  <a:pt x="409194" y="1253744"/>
                </a:cubicBezTo>
                <a:close/>
                <a:moveTo>
                  <a:pt x="409194" y="1532319"/>
                </a:moveTo>
                <a:cubicBezTo>
                  <a:pt x="405447" y="1532319"/>
                  <a:pt x="402336" y="1535367"/>
                  <a:pt x="402336" y="1539177"/>
                </a:cubicBezTo>
                <a:cubicBezTo>
                  <a:pt x="402336" y="1542987"/>
                  <a:pt x="405384" y="1546035"/>
                  <a:pt x="409194" y="1546035"/>
                </a:cubicBezTo>
                <a:cubicBezTo>
                  <a:pt x="413004" y="1546035"/>
                  <a:pt x="416052" y="1542987"/>
                  <a:pt x="416052" y="1539177"/>
                </a:cubicBezTo>
                <a:cubicBezTo>
                  <a:pt x="416052" y="1535367"/>
                  <a:pt x="413004" y="1532319"/>
                  <a:pt x="409194" y="1532319"/>
                </a:cubicBezTo>
                <a:close/>
                <a:moveTo>
                  <a:pt x="409194" y="1439482"/>
                </a:moveTo>
                <a:cubicBezTo>
                  <a:pt x="405447" y="1439482"/>
                  <a:pt x="402336" y="1442530"/>
                  <a:pt x="402336" y="1446340"/>
                </a:cubicBezTo>
                <a:cubicBezTo>
                  <a:pt x="402336" y="1450150"/>
                  <a:pt x="405384" y="1453198"/>
                  <a:pt x="409194" y="1453198"/>
                </a:cubicBezTo>
                <a:cubicBezTo>
                  <a:pt x="413004" y="1453198"/>
                  <a:pt x="416052" y="1450150"/>
                  <a:pt x="416052" y="1446340"/>
                </a:cubicBezTo>
                <a:cubicBezTo>
                  <a:pt x="416052" y="1442530"/>
                  <a:pt x="413004" y="1439482"/>
                  <a:pt x="409194" y="1439482"/>
                </a:cubicBezTo>
                <a:close/>
                <a:moveTo>
                  <a:pt x="248348" y="1346645"/>
                </a:moveTo>
                <a:cubicBezTo>
                  <a:pt x="244602" y="1346645"/>
                  <a:pt x="241491" y="1349693"/>
                  <a:pt x="241491" y="1353503"/>
                </a:cubicBezTo>
                <a:cubicBezTo>
                  <a:pt x="241491" y="1357313"/>
                  <a:pt x="244539" y="1360361"/>
                  <a:pt x="248348" y="1360361"/>
                </a:cubicBezTo>
                <a:cubicBezTo>
                  <a:pt x="252158" y="1360361"/>
                  <a:pt x="255206" y="1357313"/>
                  <a:pt x="255206" y="1353503"/>
                </a:cubicBezTo>
                <a:cubicBezTo>
                  <a:pt x="255206" y="1349693"/>
                  <a:pt x="252158" y="1346645"/>
                  <a:pt x="248348" y="1346645"/>
                </a:cubicBezTo>
                <a:close/>
                <a:moveTo>
                  <a:pt x="328740" y="1021651"/>
                </a:moveTo>
                <a:cubicBezTo>
                  <a:pt x="324993" y="1021651"/>
                  <a:pt x="321881" y="1024700"/>
                  <a:pt x="321881" y="1028509"/>
                </a:cubicBezTo>
                <a:cubicBezTo>
                  <a:pt x="321881" y="1032320"/>
                  <a:pt x="324929" y="1035368"/>
                  <a:pt x="328740" y="1035368"/>
                </a:cubicBezTo>
                <a:cubicBezTo>
                  <a:pt x="332549" y="1035368"/>
                  <a:pt x="335597" y="1032320"/>
                  <a:pt x="335597" y="1028509"/>
                </a:cubicBezTo>
                <a:cubicBezTo>
                  <a:pt x="335597" y="1024700"/>
                  <a:pt x="332549" y="1021651"/>
                  <a:pt x="328740" y="1021651"/>
                </a:cubicBezTo>
                <a:close/>
                <a:moveTo>
                  <a:pt x="409130" y="1160971"/>
                </a:moveTo>
                <a:cubicBezTo>
                  <a:pt x="405384" y="1160971"/>
                  <a:pt x="402272" y="1164019"/>
                  <a:pt x="402272" y="1167829"/>
                </a:cubicBezTo>
                <a:cubicBezTo>
                  <a:pt x="402272" y="1171639"/>
                  <a:pt x="405320" y="1174687"/>
                  <a:pt x="409130" y="1174687"/>
                </a:cubicBezTo>
                <a:cubicBezTo>
                  <a:pt x="412941" y="1174687"/>
                  <a:pt x="415989" y="1171639"/>
                  <a:pt x="415989" y="1167829"/>
                </a:cubicBezTo>
                <a:cubicBezTo>
                  <a:pt x="415989" y="1164019"/>
                  <a:pt x="412941" y="1160971"/>
                  <a:pt x="409130" y="1160971"/>
                </a:cubicBezTo>
                <a:close/>
                <a:moveTo>
                  <a:pt x="328740" y="1114552"/>
                </a:moveTo>
                <a:cubicBezTo>
                  <a:pt x="324993" y="1114552"/>
                  <a:pt x="321881" y="1117600"/>
                  <a:pt x="321881" y="1121410"/>
                </a:cubicBezTo>
                <a:cubicBezTo>
                  <a:pt x="321881" y="1125220"/>
                  <a:pt x="324929" y="1128268"/>
                  <a:pt x="328740" y="1128268"/>
                </a:cubicBezTo>
                <a:cubicBezTo>
                  <a:pt x="332549" y="1128268"/>
                  <a:pt x="335597" y="1125220"/>
                  <a:pt x="335597" y="1121410"/>
                </a:cubicBezTo>
                <a:cubicBezTo>
                  <a:pt x="335597" y="1117600"/>
                  <a:pt x="332549" y="1114552"/>
                  <a:pt x="328740" y="1114552"/>
                </a:cubicBezTo>
                <a:close/>
                <a:moveTo>
                  <a:pt x="328740" y="835978"/>
                </a:moveTo>
                <a:cubicBezTo>
                  <a:pt x="324993" y="835978"/>
                  <a:pt x="321881" y="839026"/>
                  <a:pt x="321881" y="842836"/>
                </a:cubicBezTo>
                <a:cubicBezTo>
                  <a:pt x="321881" y="846646"/>
                  <a:pt x="324929" y="849694"/>
                  <a:pt x="328740" y="849694"/>
                </a:cubicBezTo>
                <a:cubicBezTo>
                  <a:pt x="332549" y="849694"/>
                  <a:pt x="335597" y="846646"/>
                  <a:pt x="335597" y="842836"/>
                </a:cubicBezTo>
                <a:cubicBezTo>
                  <a:pt x="335597" y="839026"/>
                  <a:pt x="332549" y="835978"/>
                  <a:pt x="328740" y="835978"/>
                </a:cubicBezTo>
                <a:close/>
                <a:moveTo>
                  <a:pt x="328740" y="557403"/>
                </a:moveTo>
                <a:cubicBezTo>
                  <a:pt x="324993" y="557403"/>
                  <a:pt x="321881" y="560451"/>
                  <a:pt x="321881" y="564261"/>
                </a:cubicBezTo>
                <a:cubicBezTo>
                  <a:pt x="321881" y="568071"/>
                  <a:pt x="324929" y="571119"/>
                  <a:pt x="328740" y="571119"/>
                </a:cubicBezTo>
                <a:cubicBezTo>
                  <a:pt x="332549" y="571119"/>
                  <a:pt x="335597" y="568071"/>
                  <a:pt x="335597" y="564261"/>
                </a:cubicBezTo>
                <a:cubicBezTo>
                  <a:pt x="335597" y="560451"/>
                  <a:pt x="332549" y="557403"/>
                  <a:pt x="328740" y="557403"/>
                </a:cubicBezTo>
                <a:close/>
                <a:moveTo>
                  <a:pt x="328740" y="464566"/>
                </a:moveTo>
                <a:cubicBezTo>
                  <a:pt x="324993" y="464566"/>
                  <a:pt x="321881" y="467614"/>
                  <a:pt x="321881" y="471424"/>
                </a:cubicBezTo>
                <a:cubicBezTo>
                  <a:pt x="321881" y="475234"/>
                  <a:pt x="324929" y="478282"/>
                  <a:pt x="328740" y="478282"/>
                </a:cubicBezTo>
                <a:cubicBezTo>
                  <a:pt x="332549" y="478282"/>
                  <a:pt x="335597" y="475234"/>
                  <a:pt x="335597" y="471424"/>
                </a:cubicBezTo>
                <a:cubicBezTo>
                  <a:pt x="335597" y="467614"/>
                  <a:pt x="332549" y="464566"/>
                  <a:pt x="328740" y="464566"/>
                </a:cubicBezTo>
                <a:close/>
                <a:moveTo>
                  <a:pt x="328740" y="650304"/>
                </a:moveTo>
                <a:cubicBezTo>
                  <a:pt x="324993" y="650304"/>
                  <a:pt x="321881" y="653352"/>
                  <a:pt x="321881" y="657162"/>
                </a:cubicBezTo>
                <a:cubicBezTo>
                  <a:pt x="321881" y="660972"/>
                  <a:pt x="324929" y="664020"/>
                  <a:pt x="328740" y="664020"/>
                </a:cubicBezTo>
                <a:cubicBezTo>
                  <a:pt x="332549" y="664020"/>
                  <a:pt x="335597" y="660972"/>
                  <a:pt x="335597" y="657162"/>
                </a:cubicBezTo>
                <a:cubicBezTo>
                  <a:pt x="335597" y="653352"/>
                  <a:pt x="332549" y="650304"/>
                  <a:pt x="328740" y="650304"/>
                </a:cubicBezTo>
                <a:close/>
                <a:moveTo>
                  <a:pt x="328740" y="743141"/>
                </a:moveTo>
                <a:cubicBezTo>
                  <a:pt x="324993" y="743141"/>
                  <a:pt x="321881" y="746189"/>
                  <a:pt x="321881" y="749999"/>
                </a:cubicBezTo>
                <a:cubicBezTo>
                  <a:pt x="321881" y="753809"/>
                  <a:pt x="324929" y="756857"/>
                  <a:pt x="328740" y="756857"/>
                </a:cubicBezTo>
                <a:cubicBezTo>
                  <a:pt x="332549" y="756857"/>
                  <a:pt x="335597" y="753809"/>
                  <a:pt x="335597" y="749999"/>
                </a:cubicBezTo>
                <a:cubicBezTo>
                  <a:pt x="335597" y="746189"/>
                  <a:pt x="332549" y="743141"/>
                  <a:pt x="328740" y="743141"/>
                </a:cubicBezTo>
                <a:close/>
                <a:moveTo>
                  <a:pt x="328740" y="928878"/>
                </a:moveTo>
                <a:cubicBezTo>
                  <a:pt x="324993" y="928878"/>
                  <a:pt x="321881" y="931926"/>
                  <a:pt x="321881" y="935736"/>
                </a:cubicBezTo>
                <a:cubicBezTo>
                  <a:pt x="321881" y="939546"/>
                  <a:pt x="324929" y="942594"/>
                  <a:pt x="328740" y="942594"/>
                </a:cubicBezTo>
                <a:cubicBezTo>
                  <a:pt x="332549" y="942594"/>
                  <a:pt x="335597" y="939546"/>
                  <a:pt x="335597" y="935736"/>
                </a:cubicBezTo>
                <a:cubicBezTo>
                  <a:pt x="335597" y="931926"/>
                  <a:pt x="332549" y="928878"/>
                  <a:pt x="328740" y="928878"/>
                </a:cubicBezTo>
                <a:close/>
                <a:moveTo>
                  <a:pt x="87503" y="789559"/>
                </a:moveTo>
                <a:cubicBezTo>
                  <a:pt x="83756" y="789559"/>
                  <a:pt x="80645" y="792607"/>
                  <a:pt x="80645" y="796417"/>
                </a:cubicBezTo>
                <a:cubicBezTo>
                  <a:pt x="80645" y="800227"/>
                  <a:pt x="83693" y="803275"/>
                  <a:pt x="87503" y="803275"/>
                </a:cubicBezTo>
                <a:cubicBezTo>
                  <a:pt x="91313" y="803275"/>
                  <a:pt x="94361" y="800227"/>
                  <a:pt x="94361" y="796417"/>
                </a:cubicBezTo>
                <a:cubicBezTo>
                  <a:pt x="94361" y="792607"/>
                  <a:pt x="91313" y="789559"/>
                  <a:pt x="87503" y="789559"/>
                </a:cubicBezTo>
                <a:close/>
                <a:moveTo>
                  <a:pt x="87503" y="418084"/>
                </a:moveTo>
                <a:cubicBezTo>
                  <a:pt x="83756" y="418084"/>
                  <a:pt x="80645" y="421132"/>
                  <a:pt x="80645" y="424942"/>
                </a:cubicBezTo>
                <a:cubicBezTo>
                  <a:pt x="80645" y="428752"/>
                  <a:pt x="83693" y="431800"/>
                  <a:pt x="87503" y="431800"/>
                </a:cubicBezTo>
                <a:cubicBezTo>
                  <a:pt x="91313" y="431800"/>
                  <a:pt x="94361" y="428752"/>
                  <a:pt x="94361" y="424942"/>
                </a:cubicBezTo>
                <a:cubicBezTo>
                  <a:pt x="94361" y="421132"/>
                  <a:pt x="91313" y="418084"/>
                  <a:pt x="87503" y="418084"/>
                </a:cubicBezTo>
                <a:close/>
                <a:moveTo>
                  <a:pt x="87503" y="603822"/>
                </a:moveTo>
                <a:cubicBezTo>
                  <a:pt x="83756" y="603822"/>
                  <a:pt x="80645" y="606870"/>
                  <a:pt x="80645" y="610680"/>
                </a:cubicBezTo>
                <a:cubicBezTo>
                  <a:pt x="80645" y="614490"/>
                  <a:pt x="83693" y="617538"/>
                  <a:pt x="87503" y="617538"/>
                </a:cubicBezTo>
                <a:cubicBezTo>
                  <a:pt x="91313" y="617538"/>
                  <a:pt x="94361" y="614490"/>
                  <a:pt x="94361" y="610680"/>
                </a:cubicBezTo>
                <a:cubicBezTo>
                  <a:pt x="94361" y="606870"/>
                  <a:pt x="91313" y="603822"/>
                  <a:pt x="87503" y="603822"/>
                </a:cubicBezTo>
                <a:close/>
                <a:moveTo>
                  <a:pt x="87503" y="696659"/>
                </a:moveTo>
                <a:cubicBezTo>
                  <a:pt x="83756" y="696659"/>
                  <a:pt x="80645" y="699707"/>
                  <a:pt x="80645" y="703517"/>
                </a:cubicBezTo>
                <a:cubicBezTo>
                  <a:pt x="80645" y="707327"/>
                  <a:pt x="83693" y="710375"/>
                  <a:pt x="87503" y="710375"/>
                </a:cubicBezTo>
                <a:cubicBezTo>
                  <a:pt x="91313" y="710375"/>
                  <a:pt x="94361" y="707327"/>
                  <a:pt x="94361" y="703517"/>
                </a:cubicBezTo>
                <a:cubicBezTo>
                  <a:pt x="94361" y="699707"/>
                  <a:pt x="91313" y="696659"/>
                  <a:pt x="87503" y="696659"/>
                </a:cubicBezTo>
                <a:close/>
                <a:moveTo>
                  <a:pt x="87503" y="510921"/>
                </a:moveTo>
                <a:cubicBezTo>
                  <a:pt x="83756" y="510921"/>
                  <a:pt x="80645" y="513969"/>
                  <a:pt x="80645" y="517779"/>
                </a:cubicBezTo>
                <a:cubicBezTo>
                  <a:pt x="80645" y="521589"/>
                  <a:pt x="83693" y="524637"/>
                  <a:pt x="87503" y="524637"/>
                </a:cubicBezTo>
                <a:cubicBezTo>
                  <a:pt x="91313" y="524637"/>
                  <a:pt x="94361" y="521589"/>
                  <a:pt x="94361" y="517779"/>
                </a:cubicBezTo>
                <a:cubicBezTo>
                  <a:pt x="94361" y="513969"/>
                  <a:pt x="91313" y="510921"/>
                  <a:pt x="87503" y="510921"/>
                </a:cubicBezTo>
                <a:close/>
                <a:moveTo>
                  <a:pt x="87503" y="46609"/>
                </a:moveTo>
                <a:cubicBezTo>
                  <a:pt x="83756" y="46609"/>
                  <a:pt x="80645" y="49657"/>
                  <a:pt x="80645" y="53467"/>
                </a:cubicBezTo>
                <a:cubicBezTo>
                  <a:pt x="80645" y="57277"/>
                  <a:pt x="83693" y="60325"/>
                  <a:pt x="87503" y="60325"/>
                </a:cubicBezTo>
                <a:cubicBezTo>
                  <a:pt x="91313" y="60325"/>
                  <a:pt x="94361" y="57277"/>
                  <a:pt x="94361" y="53467"/>
                </a:cubicBezTo>
                <a:cubicBezTo>
                  <a:pt x="94361" y="49657"/>
                  <a:pt x="91313" y="46609"/>
                  <a:pt x="87503" y="46609"/>
                </a:cubicBezTo>
                <a:close/>
                <a:moveTo>
                  <a:pt x="87503" y="139446"/>
                </a:moveTo>
                <a:cubicBezTo>
                  <a:pt x="83756" y="139446"/>
                  <a:pt x="80645" y="142494"/>
                  <a:pt x="80645" y="146304"/>
                </a:cubicBezTo>
                <a:cubicBezTo>
                  <a:pt x="80645" y="150114"/>
                  <a:pt x="83693" y="153162"/>
                  <a:pt x="87503" y="153162"/>
                </a:cubicBezTo>
                <a:cubicBezTo>
                  <a:pt x="91313" y="153162"/>
                  <a:pt x="94361" y="150114"/>
                  <a:pt x="94361" y="146304"/>
                </a:cubicBezTo>
                <a:cubicBezTo>
                  <a:pt x="94361" y="142494"/>
                  <a:pt x="91313" y="139446"/>
                  <a:pt x="87503" y="139446"/>
                </a:cubicBezTo>
                <a:close/>
                <a:moveTo>
                  <a:pt x="87503" y="325184"/>
                </a:moveTo>
                <a:cubicBezTo>
                  <a:pt x="83756" y="325184"/>
                  <a:pt x="80645" y="328232"/>
                  <a:pt x="80645" y="332042"/>
                </a:cubicBezTo>
                <a:cubicBezTo>
                  <a:pt x="80645" y="335852"/>
                  <a:pt x="83693" y="338900"/>
                  <a:pt x="87503" y="338900"/>
                </a:cubicBezTo>
                <a:cubicBezTo>
                  <a:pt x="91313" y="338900"/>
                  <a:pt x="94361" y="335852"/>
                  <a:pt x="94361" y="332042"/>
                </a:cubicBezTo>
                <a:cubicBezTo>
                  <a:pt x="94361" y="328232"/>
                  <a:pt x="91313" y="325184"/>
                  <a:pt x="87503" y="325184"/>
                </a:cubicBezTo>
                <a:close/>
                <a:moveTo>
                  <a:pt x="87503" y="232347"/>
                </a:moveTo>
                <a:cubicBezTo>
                  <a:pt x="83756" y="232347"/>
                  <a:pt x="80645" y="235395"/>
                  <a:pt x="80645" y="239205"/>
                </a:cubicBezTo>
                <a:cubicBezTo>
                  <a:pt x="80645" y="243014"/>
                  <a:pt x="83693" y="246063"/>
                  <a:pt x="87503" y="246063"/>
                </a:cubicBezTo>
                <a:cubicBezTo>
                  <a:pt x="91313" y="246063"/>
                  <a:pt x="94361" y="243014"/>
                  <a:pt x="94361" y="239205"/>
                </a:cubicBezTo>
                <a:cubicBezTo>
                  <a:pt x="94361" y="235395"/>
                  <a:pt x="91313" y="232347"/>
                  <a:pt x="87503" y="232347"/>
                </a:cubicBezTo>
                <a:close/>
                <a:moveTo>
                  <a:pt x="87503" y="1160971"/>
                </a:moveTo>
                <a:cubicBezTo>
                  <a:pt x="83756" y="1160971"/>
                  <a:pt x="80645" y="1164019"/>
                  <a:pt x="80645" y="1167829"/>
                </a:cubicBezTo>
                <a:cubicBezTo>
                  <a:pt x="80645" y="1171639"/>
                  <a:pt x="83693" y="1174687"/>
                  <a:pt x="87503" y="1174687"/>
                </a:cubicBezTo>
                <a:cubicBezTo>
                  <a:pt x="91313" y="1174687"/>
                  <a:pt x="94361" y="1171639"/>
                  <a:pt x="94361" y="1167829"/>
                </a:cubicBezTo>
                <a:cubicBezTo>
                  <a:pt x="94361" y="1164019"/>
                  <a:pt x="91313" y="1160971"/>
                  <a:pt x="87503" y="1160971"/>
                </a:cubicBezTo>
                <a:close/>
                <a:moveTo>
                  <a:pt x="87503" y="1439545"/>
                </a:moveTo>
                <a:cubicBezTo>
                  <a:pt x="83756" y="1439545"/>
                  <a:pt x="80645" y="1442593"/>
                  <a:pt x="80645" y="1446403"/>
                </a:cubicBezTo>
                <a:cubicBezTo>
                  <a:pt x="80645" y="1450213"/>
                  <a:pt x="83693" y="1453261"/>
                  <a:pt x="87503" y="1453261"/>
                </a:cubicBezTo>
                <a:cubicBezTo>
                  <a:pt x="91313" y="1453261"/>
                  <a:pt x="94361" y="1450213"/>
                  <a:pt x="94361" y="1446403"/>
                </a:cubicBezTo>
                <a:cubicBezTo>
                  <a:pt x="94361" y="1442593"/>
                  <a:pt x="91313" y="1439545"/>
                  <a:pt x="87503" y="1439545"/>
                </a:cubicBezTo>
                <a:close/>
                <a:moveTo>
                  <a:pt x="87503" y="1346708"/>
                </a:moveTo>
                <a:cubicBezTo>
                  <a:pt x="83756" y="1346708"/>
                  <a:pt x="80645" y="1349756"/>
                  <a:pt x="80645" y="1353566"/>
                </a:cubicBezTo>
                <a:cubicBezTo>
                  <a:pt x="80645" y="1357376"/>
                  <a:pt x="83693" y="1360424"/>
                  <a:pt x="87503" y="1360424"/>
                </a:cubicBezTo>
                <a:cubicBezTo>
                  <a:pt x="91313" y="1360424"/>
                  <a:pt x="94361" y="1357376"/>
                  <a:pt x="94361" y="1353566"/>
                </a:cubicBezTo>
                <a:cubicBezTo>
                  <a:pt x="94361" y="1349756"/>
                  <a:pt x="91313" y="1346708"/>
                  <a:pt x="87503" y="1346708"/>
                </a:cubicBezTo>
                <a:close/>
                <a:moveTo>
                  <a:pt x="87503" y="1532446"/>
                </a:moveTo>
                <a:cubicBezTo>
                  <a:pt x="83756" y="1532446"/>
                  <a:pt x="80645" y="1535494"/>
                  <a:pt x="80645" y="1539304"/>
                </a:cubicBezTo>
                <a:cubicBezTo>
                  <a:pt x="80645" y="1543114"/>
                  <a:pt x="83693" y="1546162"/>
                  <a:pt x="87503" y="1546162"/>
                </a:cubicBezTo>
                <a:cubicBezTo>
                  <a:pt x="91313" y="1546162"/>
                  <a:pt x="94361" y="1543114"/>
                  <a:pt x="94361" y="1539304"/>
                </a:cubicBezTo>
                <a:cubicBezTo>
                  <a:pt x="94361" y="1535494"/>
                  <a:pt x="91313" y="1532446"/>
                  <a:pt x="87503" y="1532446"/>
                </a:cubicBezTo>
                <a:close/>
                <a:moveTo>
                  <a:pt x="87503" y="1253871"/>
                </a:moveTo>
                <a:cubicBezTo>
                  <a:pt x="83756" y="1253871"/>
                  <a:pt x="80645" y="1256919"/>
                  <a:pt x="80645" y="1260729"/>
                </a:cubicBezTo>
                <a:cubicBezTo>
                  <a:pt x="80645" y="1264539"/>
                  <a:pt x="83693" y="1267587"/>
                  <a:pt x="87503" y="1267587"/>
                </a:cubicBezTo>
                <a:cubicBezTo>
                  <a:pt x="91313" y="1267587"/>
                  <a:pt x="94361" y="1264539"/>
                  <a:pt x="94361" y="1260729"/>
                </a:cubicBezTo>
                <a:cubicBezTo>
                  <a:pt x="94361" y="1256919"/>
                  <a:pt x="91313" y="1253871"/>
                  <a:pt x="87503" y="1253871"/>
                </a:cubicBezTo>
                <a:close/>
                <a:moveTo>
                  <a:pt x="167894" y="1578864"/>
                </a:moveTo>
                <a:cubicBezTo>
                  <a:pt x="164147" y="1578864"/>
                  <a:pt x="161036" y="1581912"/>
                  <a:pt x="161036" y="1585722"/>
                </a:cubicBezTo>
                <a:cubicBezTo>
                  <a:pt x="161036" y="1589532"/>
                  <a:pt x="164084" y="1592580"/>
                  <a:pt x="167894" y="1592580"/>
                </a:cubicBezTo>
                <a:cubicBezTo>
                  <a:pt x="171704" y="1592580"/>
                  <a:pt x="174752" y="1589532"/>
                  <a:pt x="174752" y="1585722"/>
                </a:cubicBezTo>
                <a:cubicBezTo>
                  <a:pt x="174752" y="1581912"/>
                  <a:pt x="171704" y="1578864"/>
                  <a:pt x="167894" y="1578864"/>
                </a:cubicBezTo>
                <a:close/>
                <a:moveTo>
                  <a:pt x="87503" y="975233"/>
                </a:moveTo>
                <a:cubicBezTo>
                  <a:pt x="83756" y="975233"/>
                  <a:pt x="80645" y="978281"/>
                  <a:pt x="80645" y="982091"/>
                </a:cubicBezTo>
                <a:cubicBezTo>
                  <a:pt x="80645" y="985901"/>
                  <a:pt x="83693" y="988949"/>
                  <a:pt x="87503" y="988949"/>
                </a:cubicBezTo>
                <a:cubicBezTo>
                  <a:pt x="91313" y="988949"/>
                  <a:pt x="94361" y="985901"/>
                  <a:pt x="94361" y="982091"/>
                </a:cubicBezTo>
                <a:cubicBezTo>
                  <a:pt x="94361" y="978281"/>
                  <a:pt x="91313" y="975233"/>
                  <a:pt x="87503" y="975233"/>
                </a:cubicBezTo>
                <a:close/>
                <a:moveTo>
                  <a:pt x="87503" y="1068070"/>
                </a:moveTo>
                <a:cubicBezTo>
                  <a:pt x="83756" y="1068070"/>
                  <a:pt x="80645" y="1071118"/>
                  <a:pt x="80645" y="1074928"/>
                </a:cubicBezTo>
                <a:cubicBezTo>
                  <a:pt x="80645" y="1078738"/>
                  <a:pt x="83693" y="1081786"/>
                  <a:pt x="87503" y="1081786"/>
                </a:cubicBezTo>
                <a:cubicBezTo>
                  <a:pt x="91313" y="1081786"/>
                  <a:pt x="94361" y="1078738"/>
                  <a:pt x="94361" y="1074928"/>
                </a:cubicBezTo>
                <a:cubicBezTo>
                  <a:pt x="94361" y="1071118"/>
                  <a:pt x="91313" y="1068070"/>
                  <a:pt x="87503" y="1068070"/>
                </a:cubicBezTo>
                <a:close/>
                <a:moveTo>
                  <a:pt x="87503" y="882333"/>
                </a:moveTo>
                <a:cubicBezTo>
                  <a:pt x="83756" y="882333"/>
                  <a:pt x="80645" y="885381"/>
                  <a:pt x="80645" y="889190"/>
                </a:cubicBezTo>
                <a:cubicBezTo>
                  <a:pt x="80645" y="893001"/>
                  <a:pt x="83693" y="896048"/>
                  <a:pt x="87503" y="896048"/>
                </a:cubicBezTo>
                <a:cubicBezTo>
                  <a:pt x="91313" y="896048"/>
                  <a:pt x="94361" y="893001"/>
                  <a:pt x="94361" y="889190"/>
                </a:cubicBezTo>
                <a:cubicBezTo>
                  <a:pt x="94361" y="885381"/>
                  <a:pt x="91313" y="882333"/>
                  <a:pt x="87503" y="882333"/>
                </a:cubicBezTo>
                <a:close/>
                <a:moveTo>
                  <a:pt x="167894" y="1114489"/>
                </a:moveTo>
                <a:cubicBezTo>
                  <a:pt x="164147" y="1114489"/>
                  <a:pt x="161036" y="1117537"/>
                  <a:pt x="161036" y="1121347"/>
                </a:cubicBezTo>
                <a:cubicBezTo>
                  <a:pt x="161036" y="1125157"/>
                  <a:pt x="164084" y="1128205"/>
                  <a:pt x="167894" y="1128205"/>
                </a:cubicBezTo>
                <a:cubicBezTo>
                  <a:pt x="171704" y="1128205"/>
                  <a:pt x="174752" y="1125157"/>
                  <a:pt x="174752" y="1121347"/>
                </a:cubicBezTo>
                <a:cubicBezTo>
                  <a:pt x="174752" y="1117537"/>
                  <a:pt x="171704" y="1114489"/>
                  <a:pt x="167894" y="1114489"/>
                </a:cubicBezTo>
                <a:close/>
                <a:moveTo>
                  <a:pt x="167894" y="464439"/>
                </a:moveTo>
                <a:cubicBezTo>
                  <a:pt x="164147" y="464439"/>
                  <a:pt x="161036" y="467487"/>
                  <a:pt x="161036" y="471297"/>
                </a:cubicBezTo>
                <a:cubicBezTo>
                  <a:pt x="161036" y="475107"/>
                  <a:pt x="164084" y="478155"/>
                  <a:pt x="167894" y="478155"/>
                </a:cubicBezTo>
                <a:cubicBezTo>
                  <a:pt x="171704" y="478155"/>
                  <a:pt x="174752" y="475107"/>
                  <a:pt x="174752" y="471297"/>
                </a:cubicBezTo>
                <a:cubicBezTo>
                  <a:pt x="174752" y="467487"/>
                  <a:pt x="171704" y="464439"/>
                  <a:pt x="167894" y="464439"/>
                </a:cubicBezTo>
                <a:close/>
                <a:moveTo>
                  <a:pt x="167894" y="278702"/>
                </a:moveTo>
                <a:cubicBezTo>
                  <a:pt x="164147" y="278702"/>
                  <a:pt x="161036" y="281750"/>
                  <a:pt x="161036" y="285560"/>
                </a:cubicBezTo>
                <a:cubicBezTo>
                  <a:pt x="161036" y="289370"/>
                  <a:pt x="164084" y="292418"/>
                  <a:pt x="167894" y="292418"/>
                </a:cubicBezTo>
                <a:cubicBezTo>
                  <a:pt x="171704" y="292418"/>
                  <a:pt x="174752" y="289370"/>
                  <a:pt x="174752" y="285560"/>
                </a:cubicBezTo>
                <a:cubicBezTo>
                  <a:pt x="174752" y="281750"/>
                  <a:pt x="171704" y="278702"/>
                  <a:pt x="167894" y="278702"/>
                </a:cubicBezTo>
                <a:close/>
                <a:moveTo>
                  <a:pt x="167894" y="371539"/>
                </a:moveTo>
                <a:cubicBezTo>
                  <a:pt x="164147" y="371539"/>
                  <a:pt x="161036" y="374587"/>
                  <a:pt x="161036" y="378397"/>
                </a:cubicBezTo>
                <a:cubicBezTo>
                  <a:pt x="161036" y="382206"/>
                  <a:pt x="164084" y="385255"/>
                  <a:pt x="167894" y="385255"/>
                </a:cubicBezTo>
                <a:cubicBezTo>
                  <a:pt x="171704" y="385255"/>
                  <a:pt x="174752" y="382206"/>
                  <a:pt x="174752" y="378397"/>
                </a:cubicBezTo>
                <a:cubicBezTo>
                  <a:pt x="174752" y="374587"/>
                  <a:pt x="171704" y="371539"/>
                  <a:pt x="167894" y="371539"/>
                </a:cubicBezTo>
                <a:close/>
                <a:moveTo>
                  <a:pt x="167894" y="557276"/>
                </a:moveTo>
                <a:cubicBezTo>
                  <a:pt x="164147" y="557276"/>
                  <a:pt x="161036" y="560324"/>
                  <a:pt x="161036" y="564134"/>
                </a:cubicBezTo>
                <a:cubicBezTo>
                  <a:pt x="161036" y="567944"/>
                  <a:pt x="164084" y="570992"/>
                  <a:pt x="167894" y="570992"/>
                </a:cubicBezTo>
                <a:cubicBezTo>
                  <a:pt x="171704" y="570992"/>
                  <a:pt x="174752" y="567944"/>
                  <a:pt x="174752" y="564134"/>
                </a:cubicBezTo>
                <a:cubicBezTo>
                  <a:pt x="174752" y="560324"/>
                  <a:pt x="171704" y="557276"/>
                  <a:pt x="167894" y="557276"/>
                </a:cubicBezTo>
                <a:close/>
                <a:moveTo>
                  <a:pt x="248285" y="1532319"/>
                </a:moveTo>
                <a:cubicBezTo>
                  <a:pt x="244539" y="1532319"/>
                  <a:pt x="241427" y="1535367"/>
                  <a:pt x="241427" y="1539177"/>
                </a:cubicBezTo>
                <a:cubicBezTo>
                  <a:pt x="241427" y="1542987"/>
                  <a:pt x="244475" y="1546035"/>
                  <a:pt x="248285" y="1546035"/>
                </a:cubicBezTo>
                <a:cubicBezTo>
                  <a:pt x="252095" y="1546035"/>
                  <a:pt x="255143" y="1542987"/>
                  <a:pt x="255143" y="1539177"/>
                </a:cubicBezTo>
                <a:cubicBezTo>
                  <a:pt x="255143" y="1535367"/>
                  <a:pt x="252095" y="1532319"/>
                  <a:pt x="248285" y="1532319"/>
                </a:cubicBezTo>
                <a:close/>
                <a:moveTo>
                  <a:pt x="167894" y="650113"/>
                </a:moveTo>
                <a:cubicBezTo>
                  <a:pt x="164147" y="650113"/>
                  <a:pt x="161036" y="653161"/>
                  <a:pt x="161036" y="656971"/>
                </a:cubicBezTo>
                <a:cubicBezTo>
                  <a:pt x="161036" y="660781"/>
                  <a:pt x="164084" y="663829"/>
                  <a:pt x="167894" y="663829"/>
                </a:cubicBezTo>
                <a:cubicBezTo>
                  <a:pt x="171704" y="663829"/>
                  <a:pt x="174752" y="660781"/>
                  <a:pt x="174752" y="656971"/>
                </a:cubicBezTo>
                <a:cubicBezTo>
                  <a:pt x="174752" y="653161"/>
                  <a:pt x="171704" y="650113"/>
                  <a:pt x="167894" y="650113"/>
                </a:cubicBezTo>
                <a:close/>
                <a:moveTo>
                  <a:pt x="167894" y="63"/>
                </a:moveTo>
                <a:cubicBezTo>
                  <a:pt x="164147" y="63"/>
                  <a:pt x="161036" y="3111"/>
                  <a:pt x="161036" y="6921"/>
                </a:cubicBezTo>
                <a:cubicBezTo>
                  <a:pt x="161036" y="10732"/>
                  <a:pt x="164084" y="13779"/>
                  <a:pt x="167894" y="13779"/>
                </a:cubicBezTo>
                <a:cubicBezTo>
                  <a:pt x="171704" y="13779"/>
                  <a:pt x="174752" y="10732"/>
                  <a:pt x="174752" y="6921"/>
                </a:cubicBezTo>
                <a:cubicBezTo>
                  <a:pt x="174752" y="3111"/>
                  <a:pt x="171704" y="63"/>
                  <a:pt x="167894" y="63"/>
                </a:cubicBezTo>
                <a:close/>
                <a:moveTo>
                  <a:pt x="167894" y="92901"/>
                </a:moveTo>
                <a:cubicBezTo>
                  <a:pt x="164147" y="92901"/>
                  <a:pt x="161036" y="95949"/>
                  <a:pt x="161036" y="99759"/>
                </a:cubicBezTo>
                <a:cubicBezTo>
                  <a:pt x="161036" y="103568"/>
                  <a:pt x="164084" y="106617"/>
                  <a:pt x="167894" y="106617"/>
                </a:cubicBezTo>
                <a:cubicBezTo>
                  <a:pt x="171704" y="106617"/>
                  <a:pt x="174752" y="103568"/>
                  <a:pt x="174752" y="99759"/>
                </a:cubicBezTo>
                <a:cubicBezTo>
                  <a:pt x="174752" y="95949"/>
                  <a:pt x="171704" y="92901"/>
                  <a:pt x="167894" y="92901"/>
                </a:cubicBezTo>
                <a:close/>
                <a:moveTo>
                  <a:pt x="167894" y="185738"/>
                </a:moveTo>
                <a:cubicBezTo>
                  <a:pt x="164147" y="185738"/>
                  <a:pt x="161036" y="188786"/>
                  <a:pt x="161036" y="192596"/>
                </a:cubicBezTo>
                <a:cubicBezTo>
                  <a:pt x="161036" y="196406"/>
                  <a:pt x="164084" y="199454"/>
                  <a:pt x="167894" y="199454"/>
                </a:cubicBezTo>
                <a:cubicBezTo>
                  <a:pt x="171704" y="199454"/>
                  <a:pt x="174752" y="196406"/>
                  <a:pt x="174752" y="192596"/>
                </a:cubicBezTo>
                <a:cubicBezTo>
                  <a:pt x="174752" y="188786"/>
                  <a:pt x="171704" y="185738"/>
                  <a:pt x="167894" y="185738"/>
                </a:cubicBezTo>
                <a:close/>
                <a:moveTo>
                  <a:pt x="167894" y="1300099"/>
                </a:moveTo>
                <a:cubicBezTo>
                  <a:pt x="164147" y="1300099"/>
                  <a:pt x="161036" y="1303147"/>
                  <a:pt x="161036" y="1306957"/>
                </a:cubicBezTo>
                <a:cubicBezTo>
                  <a:pt x="161036" y="1310767"/>
                  <a:pt x="164084" y="1313815"/>
                  <a:pt x="167894" y="1313815"/>
                </a:cubicBezTo>
                <a:cubicBezTo>
                  <a:pt x="171704" y="1313815"/>
                  <a:pt x="174752" y="1310767"/>
                  <a:pt x="174752" y="1306957"/>
                </a:cubicBezTo>
                <a:cubicBezTo>
                  <a:pt x="174752" y="1303147"/>
                  <a:pt x="171704" y="1300099"/>
                  <a:pt x="167894" y="1300099"/>
                </a:cubicBezTo>
                <a:close/>
                <a:moveTo>
                  <a:pt x="167894" y="1207262"/>
                </a:moveTo>
                <a:cubicBezTo>
                  <a:pt x="164147" y="1207262"/>
                  <a:pt x="161036" y="1210310"/>
                  <a:pt x="161036" y="1214120"/>
                </a:cubicBezTo>
                <a:cubicBezTo>
                  <a:pt x="161036" y="1217930"/>
                  <a:pt x="164084" y="1220978"/>
                  <a:pt x="167894" y="1220978"/>
                </a:cubicBezTo>
                <a:cubicBezTo>
                  <a:pt x="171704" y="1220978"/>
                  <a:pt x="174752" y="1217930"/>
                  <a:pt x="174752" y="1214120"/>
                </a:cubicBezTo>
                <a:cubicBezTo>
                  <a:pt x="174752" y="1210310"/>
                  <a:pt x="171704" y="1207262"/>
                  <a:pt x="167894" y="1207262"/>
                </a:cubicBezTo>
                <a:close/>
                <a:moveTo>
                  <a:pt x="167894" y="1485837"/>
                </a:moveTo>
                <a:cubicBezTo>
                  <a:pt x="164147" y="1485837"/>
                  <a:pt x="161036" y="1488885"/>
                  <a:pt x="161036" y="1492695"/>
                </a:cubicBezTo>
                <a:cubicBezTo>
                  <a:pt x="161036" y="1496505"/>
                  <a:pt x="164084" y="1499553"/>
                  <a:pt x="167894" y="1499553"/>
                </a:cubicBezTo>
                <a:cubicBezTo>
                  <a:pt x="171704" y="1499553"/>
                  <a:pt x="174752" y="1496505"/>
                  <a:pt x="174752" y="1492695"/>
                </a:cubicBezTo>
                <a:cubicBezTo>
                  <a:pt x="174752" y="1488885"/>
                  <a:pt x="171704" y="1485837"/>
                  <a:pt x="167894" y="1485837"/>
                </a:cubicBezTo>
                <a:close/>
                <a:moveTo>
                  <a:pt x="248285" y="1439418"/>
                </a:moveTo>
                <a:cubicBezTo>
                  <a:pt x="244539" y="1439418"/>
                  <a:pt x="241427" y="1442466"/>
                  <a:pt x="241427" y="1446276"/>
                </a:cubicBezTo>
                <a:cubicBezTo>
                  <a:pt x="241427" y="1450086"/>
                  <a:pt x="244475" y="1453134"/>
                  <a:pt x="248285" y="1453134"/>
                </a:cubicBezTo>
                <a:cubicBezTo>
                  <a:pt x="252095" y="1453134"/>
                  <a:pt x="255143" y="1450086"/>
                  <a:pt x="255143" y="1446276"/>
                </a:cubicBezTo>
                <a:cubicBezTo>
                  <a:pt x="255143" y="1442466"/>
                  <a:pt x="252095" y="1439418"/>
                  <a:pt x="248285" y="1439418"/>
                </a:cubicBezTo>
                <a:close/>
                <a:moveTo>
                  <a:pt x="167894" y="1393000"/>
                </a:moveTo>
                <a:cubicBezTo>
                  <a:pt x="164147" y="1393000"/>
                  <a:pt x="161036" y="1396048"/>
                  <a:pt x="161036" y="1399858"/>
                </a:cubicBezTo>
                <a:cubicBezTo>
                  <a:pt x="161036" y="1403668"/>
                  <a:pt x="164084" y="1406716"/>
                  <a:pt x="167894" y="1406716"/>
                </a:cubicBezTo>
                <a:cubicBezTo>
                  <a:pt x="171704" y="1406716"/>
                  <a:pt x="174752" y="1403668"/>
                  <a:pt x="174752" y="1399858"/>
                </a:cubicBezTo>
                <a:cubicBezTo>
                  <a:pt x="174752" y="1396048"/>
                  <a:pt x="171704" y="1393000"/>
                  <a:pt x="167894" y="1393000"/>
                </a:cubicBezTo>
                <a:close/>
                <a:moveTo>
                  <a:pt x="167894" y="928687"/>
                </a:moveTo>
                <a:cubicBezTo>
                  <a:pt x="164147" y="928687"/>
                  <a:pt x="161036" y="931736"/>
                  <a:pt x="161036" y="935546"/>
                </a:cubicBezTo>
                <a:cubicBezTo>
                  <a:pt x="161036" y="939356"/>
                  <a:pt x="164084" y="942404"/>
                  <a:pt x="167894" y="942404"/>
                </a:cubicBezTo>
                <a:cubicBezTo>
                  <a:pt x="171704" y="942404"/>
                  <a:pt x="174752" y="939356"/>
                  <a:pt x="174752" y="935546"/>
                </a:cubicBezTo>
                <a:cubicBezTo>
                  <a:pt x="174752" y="931736"/>
                  <a:pt x="171704" y="928687"/>
                  <a:pt x="167894" y="928687"/>
                </a:cubicBezTo>
                <a:close/>
                <a:moveTo>
                  <a:pt x="167894" y="1021525"/>
                </a:moveTo>
                <a:cubicBezTo>
                  <a:pt x="164147" y="1021525"/>
                  <a:pt x="161036" y="1024573"/>
                  <a:pt x="161036" y="1028383"/>
                </a:cubicBezTo>
                <a:cubicBezTo>
                  <a:pt x="161036" y="1032193"/>
                  <a:pt x="164084" y="1035240"/>
                  <a:pt x="167894" y="1035240"/>
                </a:cubicBezTo>
                <a:cubicBezTo>
                  <a:pt x="171704" y="1035240"/>
                  <a:pt x="174752" y="1032193"/>
                  <a:pt x="174752" y="1028383"/>
                </a:cubicBezTo>
                <a:cubicBezTo>
                  <a:pt x="174752" y="1024573"/>
                  <a:pt x="171704" y="1021525"/>
                  <a:pt x="167894" y="1021525"/>
                </a:cubicBezTo>
                <a:close/>
                <a:moveTo>
                  <a:pt x="167894" y="835787"/>
                </a:moveTo>
                <a:cubicBezTo>
                  <a:pt x="164147" y="835787"/>
                  <a:pt x="161036" y="838835"/>
                  <a:pt x="161036" y="842645"/>
                </a:cubicBezTo>
                <a:cubicBezTo>
                  <a:pt x="161036" y="846455"/>
                  <a:pt x="164084" y="849503"/>
                  <a:pt x="167894" y="849503"/>
                </a:cubicBezTo>
                <a:cubicBezTo>
                  <a:pt x="171704" y="849503"/>
                  <a:pt x="174752" y="846455"/>
                  <a:pt x="174752" y="842645"/>
                </a:cubicBezTo>
                <a:cubicBezTo>
                  <a:pt x="174752" y="838835"/>
                  <a:pt x="171704" y="835787"/>
                  <a:pt x="167894" y="835787"/>
                </a:cubicBezTo>
                <a:close/>
                <a:moveTo>
                  <a:pt x="167894" y="742950"/>
                </a:moveTo>
                <a:cubicBezTo>
                  <a:pt x="164147" y="742950"/>
                  <a:pt x="161036" y="745998"/>
                  <a:pt x="161036" y="749808"/>
                </a:cubicBezTo>
                <a:cubicBezTo>
                  <a:pt x="161036" y="753618"/>
                  <a:pt x="164084" y="756666"/>
                  <a:pt x="167894" y="756666"/>
                </a:cubicBezTo>
                <a:cubicBezTo>
                  <a:pt x="171704" y="756666"/>
                  <a:pt x="174752" y="753618"/>
                  <a:pt x="174752" y="749808"/>
                </a:cubicBezTo>
                <a:cubicBezTo>
                  <a:pt x="174752" y="745998"/>
                  <a:pt x="171704" y="742950"/>
                  <a:pt x="167894" y="742950"/>
                </a:cubicBezTo>
                <a:close/>
                <a:moveTo>
                  <a:pt x="328740" y="1300099"/>
                </a:moveTo>
                <a:cubicBezTo>
                  <a:pt x="324993" y="1300099"/>
                  <a:pt x="321881" y="1303147"/>
                  <a:pt x="321881" y="1306957"/>
                </a:cubicBezTo>
                <a:cubicBezTo>
                  <a:pt x="321881" y="1310767"/>
                  <a:pt x="324929" y="1313815"/>
                  <a:pt x="328740" y="1313815"/>
                </a:cubicBezTo>
                <a:cubicBezTo>
                  <a:pt x="332549" y="1313815"/>
                  <a:pt x="335597" y="1310767"/>
                  <a:pt x="335597" y="1306957"/>
                </a:cubicBezTo>
                <a:cubicBezTo>
                  <a:pt x="335597" y="1303147"/>
                  <a:pt x="332549" y="1300099"/>
                  <a:pt x="328740" y="1300099"/>
                </a:cubicBezTo>
                <a:close/>
                <a:moveTo>
                  <a:pt x="650430" y="1392936"/>
                </a:moveTo>
                <a:cubicBezTo>
                  <a:pt x="646684" y="1392936"/>
                  <a:pt x="643572" y="1395984"/>
                  <a:pt x="643572" y="1399794"/>
                </a:cubicBezTo>
                <a:cubicBezTo>
                  <a:pt x="643572" y="1403604"/>
                  <a:pt x="646620" y="1406652"/>
                  <a:pt x="650430" y="1406652"/>
                </a:cubicBezTo>
                <a:cubicBezTo>
                  <a:pt x="654241" y="1406652"/>
                  <a:pt x="657289" y="1403604"/>
                  <a:pt x="657289" y="1399794"/>
                </a:cubicBezTo>
                <a:cubicBezTo>
                  <a:pt x="657289" y="1395984"/>
                  <a:pt x="654241" y="1392936"/>
                  <a:pt x="650430" y="1392936"/>
                </a:cubicBezTo>
                <a:close/>
                <a:moveTo>
                  <a:pt x="650430" y="1207199"/>
                </a:moveTo>
                <a:cubicBezTo>
                  <a:pt x="646684" y="1207199"/>
                  <a:pt x="643572" y="1210247"/>
                  <a:pt x="643572" y="1214057"/>
                </a:cubicBezTo>
                <a:cubicBezTo>
                  <a:pt x="643572" y="1217867"/>
                  <a:pt x="646620" y="1220915"/>
                  <a:pt x="650430" y="1220915"/>
                </a:cubicBezTo>
                <a:cubicBezTo>
                  <a:pt x="654241" y="1220915"/>
                  <a:pt x="657289" y="1217867"/>
                  <a:pt x="657289" y="1214057"/>
                </a:cubicBezTo>
                <a:cubicBezTo>
                  <a:pt x="657289" y="1210247"/>
                  <a:pt x="654241" y="1207199"/>
                  <a:pt x="650430" y="1207199"/>
                </a:cubicBezTo>
                <a:close/>
                <a:moveTo>
                  <a:pt x="650430" y="1300036"/>
                </a:moveTo>
                <a:cubicBezTo>
                  <a:pt x="646684" y="1300036"/>
                  <a:pt x="643572" y="1303084"/>
                  <a:pt x="643572" y="1306894"/>
                </a:cubicBezTo>
                <a:cubicBezTo>
                  <a:pt x="643572" y="1310704"/>
                  <a:pt x="646620" y="1313752"/>
                  <a:pt x="650430" y="1313752"/>
                </a:cubicBezTo>
                <a:cubicBezTo>
                  <a:pt x="654241" y="1313752"/>
                  <a:pt x="657289" y="1310704"/>
                  <a:pt x="657289" y="1306894"/>
                </a:cubicBezTo>
                <a:cubicBezTo>
                  <a:pt x="657289" y="1303084"/>
                  <a:pt x="654241" y="1300036"/>
                  <a:pt x="650430" y="1300036"/>
                </a:cubicBezTo>
                <a:close/>
                <a:moveTo>
                  <a:pt x="650430" y="1485773"/>
                </a:moveTo>
                <a:cubicBezTo>
                  <a:pt x="646684" y="1485773"/>
                  <a:pt x="643572" y="1488821"/>
                  <a:pt x="643572" y="1492631"/>
                </a:cubicBezTo>
                <a:cubicBezTo>
                  <a:pt x="643572" y="1496441"/>
                  <a:pt x="646620" y="1499489"/>
                  <a:pt x="650430" y="1499489"/>
                </a:cubicBezTo>
                <a:cubicBezTo>
                  <a:pt x="654241" y="1499489"/>
                  <a:pt x="657289" y="1496441"/>
                  <a:pt x="657289" y="1492631"/>
                </a:cubicBezTo>
                <a:cubicBezTo>
                  <a:pt x="657289" y="1488821"/>
                  <a:pt x="654241" y="1485773"/>
                  <a:pt x="650430" y="1485773"/>
                </a:cubicBezTo>
                <a:close/>
                <a:moveTo>
                  <a:pt x="650430" y="742887"/>
                </a:moveTo>
                <a:cubicBezTo>
                  <a:pt x="646684" y="742887"/>
                  <a:pt x="643572" y="745935"/>
                  <a:pt x="643572" y="749745"/>
                </a:cubicBezTo>
                <a:cubicBezTo>
                  <a:pt x="643572" y="753555"/>
                  <a:pt x="646620" y="756603"/>
                  <a:pt x="650430" y="756603"/>
                </a:cubicBezTo>
                <a:cubicBezTo>
                  <a:pt x="654241" y="756603"/>
                  <a:pt x="657289" y="753555"/>
                  <a:pt x="657289" y="749745"/>
                </a:cubicBezTo>
                <a:cubicBezTo>
                  <a:pt x="657289" y="745935"/>
                  <a:pt x="654241" y="742887"/>
                  <a:pt x="650430" y="742887"/>
                </a:cubicBezTo>
                <a:close/>
                <a:moveTo>
                  <a:pt x="650430" y="1578674"/>
                </a:moveTo>
                <a:cubicBezTo>
                  <a:pt x="646684" y="1578674"/>
                  <a:pt x="643572" y="1581722"/>
                  <a:pt x="643572" y="1585532"/>
                </a:cubicBezTo>
                <a:cubicBezTo>
                  <a:pt x="643572" y="1589342"/>
                  <a:pt x="646620" y="1592390"/>
                  <a:pt x="650430" y="1592390"/>
                </a:cubicBezTo>
                <a:cubicBezTo>
                  <a:pt x="654241" y="1592390"/>
                  <a:pt x="657289" y="1589342"/>
                  <a:pt x="657289" y="1585532"/>
                </a:cubicBezTo>
                <a:cubicBezTo>
                  <a:pt x="657289" y="1581722"/>
                  <a:pt x="654241" y="1578674"/>
                  <a:pt x="650430" y="1578674"/>
                </a:cubicBezTo>
                <a:close/>
                <a:moveTo>
                  <a:pt x="650430" y="835787"/>
                </a:moveTo>
                <a:cubicBezTo>
                  <a:pt x="646684" y="835787"/>
                  <a:pt x="643572" y="838835"/>
                  <a:pt x="643572" y="842645"/>
                </a:cubicBezTo>
                <a:cubicBezTo>
                  <a:pt x="643572" y="846455"/>
                  <a:pt x="646620" y="849503"/>
                  <a:pt x="650430" y="849503"/>
                </a:cubicBezTo>
                <a:cubicBezTo>
                  <a:pt x="654241" y="849503"/>
                  <a:pt x="657289" y="846455"/>
                  <a:pt x="657289" y="842645"/>
                </a:cubicBezTo>
                <a:cubicBezTo>
                  <a:pt x="657289" y="838835"/>
                  <a:pt x="654241" y="835787"/>
                  <a:pt x="650430" y="835787"/>
                </a:cubicBezTo>
                <a:close/>
                <a:moveTo>
                  <a:pt x="650430" y="1114362"/>
                </a:moveTo>
                <a:cubicBezTo>
                  <a:pt x="646684" y="1114362"/>
                  <a:pt x="643572" y="1117410"/>
                  <a:pt x="643572" y="1121220"/>
                </a:cubicBezTo>
                <a:cubicBezTo>
                  <a:pt x="643572" y="1125030"/>
                  <a:pt x="646620" y="1128078"/>
                  <a:pt x="650430" y="1128078"/>
                </a:cubicBezTo>
                <a:cubicBezTo>
                  <a:pt x="654241" y="1128078"/>
                  <a:pt x="657289" y="1125030"/>
                  <a:pt x="657289" y="1121220"/>
                </a:cubicBezTo>
                <a:cubicBezTo>
                  <a:pt x="657289" y="1117410"/>
                  <a:pt x="654241" y="1114362"/>
                  <a:pt x="650430" y="1114362"/>
                </a:cubicBezTo>
                <a:close/>
                <a:moveTo>
                  <a:pt x="650430" y="1021525"/>
                </a:moveTo>
                <a:cubicBezTo>
                  <a:pt x="646684" y="1021525"/>
                  <a:pt x="643572" y="1024573"/>
                  <a:pt x="643572" y="1028383"/>
                </a:cubicBezTo>
                <a:cubicBezTo>
                  <a:pt x="643572" y="1032193"/>
                  <a:pt x="646620" y="1035240"/>
                  <a:pt x="650430" y="1035240"/>
                </a:cubicBezTo>
                <a:cubicBezTo>
                  <a:pt x="654241" y="1035240"/>
                  <a:pt x="657289" y="1032193"/>
                  <a:pt x="657289" y="1028383"/>
                </a:cubicBezTo>
                <a:cubicBezTo>
                  <a:pt x="657289" y="1024573"/>
                  <a:pt x="654241" y="1021525"/>
                  <a:pt x="650430" y="1021525"/>
                </a:cubicBezTo>
                <a:close/>
                <a:moveTo>
                  <a:pt x="650430" y="928687"/>
                </a:moveTo>
                <a:cubicBezTo>
                  <a:pt x="646684" y="928687"/>
                  <a:pt x="643572" y="931736"/>
                  <a:pt x="643572" y="935546"/>
                </a:cubicBezTo>
                <a:cubicBezTo>
                  <a:pt x="643572" y="939356"/>
                  <a:pt x="646620" y="942404"/>
                  <a:pt x="650430" y="942404"/>
                </a:cubicBezTo>
                <a:cubicBezTo>
                  <a:pt x="654241" y="942404"/>
                  <a:pt x="657289" y="939356"/>
                  <a:pt x="657289" y="935546"/>
                </a:cubicBezTo>
                <a:cubicBezTo>
                  <a:pt x="657289" y="931736"/>
                  <a:pt x="654241" y="928687"/>
                  <a:pt x="650430" y="928687"/>
                </a:cubicBezTo>
                <a:close/>
                <a:moveTo>
                  <a:pt x="570040" y="46482"/>
                </a:moveTo>
                <a:cubicBezTo>
                  <a:pt x="566293" y="46482"/>
                  <a:pt x="563181" y="49530"/>
                  <a:pt x="563181" y="53340"/>
                </a:cubicBezTo>
                <a:cubicBezTo>
                  <a:pt x="563181" y="57150"/>
                  <a:pt x="566229" y="60198"/>
                  <a:pt x="570040" y="60198"/>
                </a:cubicBezTo>
                <a:cubicBezTo>
                  <a:pt x="573850" y="60198"/>
                  <a:pt x="576897" y="57150"/>
                  <a:pt x="576897" y="53340"/>
                </a:cubicBezTo>
                <a:cubicBezTo>
                  <a:pt x="576897" y="49530"/>
                  <a:pt x="573850" y="46482"/>
                  <a:pt x="570040" y="46482"/>
                </a:cubicBezTo>
                <a:close/>
                <a:moveTo>
                  <a:pt x="570040" y="417957"/>
                </a:moveTo>
                <a:cubicBezTo>
                  <a:pt x="566293" y="417957"/>
                  <a:pt x="563181" y="421005"/>
                  <a:pt x="563181" y="424815"/>
                </a:cubicBezTo>
                <a:cubicBezTo>
                  <a:pt x="563181" y="428625"/>
                  <a:pt x="566229" y="431673"/>
                  <a:pt x="570040" y="431673"/>
                </a:cubicBezTo>
                <a:cubicBezTo>
                  <a:pt x="573850" y="431673"/>
                  <a:pt x="576897" y="428625"/>
                  <a:pt x="576897" y="424815"/>
                </a:cubicBezTo>
                <a:cubicBezTo>
                  <a:pt x="576897" y="421005"/>
                  <a:pt x="573850" y="417957"/>
                  <a:pt x="570040" y="417957"/>
                </a:cubicBezTo>
                <a:close/>
                <a:moveTo>
                  <a:pt x="570040" y="603695"/>
                </a:moveTo>
                <a:cubicBezTo>
                  <a:pt x="566293" y="603695"/>
                  <a:pt x="563181" y="606743"/>
                  <a:pt x="563181" y="610553"/>
                </a:cubicBezTo>
                <a:cubicBezTo>
                  <a:pt x="563181" y="614363"/>
                  <a:pt x="566229" y="617411"/>
                  <a:pt x="570040" y="617411"/>
                </a:cubicBezTo>
                <a:cubicBezTo>
                  <a:pt x="573850" y="617411"/>
                  <a:pt x="576897" y="614363"/>
                  <a:pt x="576897" y="610553"/>
                </a:cubicBezTo>
                <a:cubicBezTo>
                  <a:pt x="576897" y="606743"/>
                  <a:pt x="573850" y="603695"/>
                  <a:pt x="570040" y="603695"/>
                </a:cubicBezTo>
                <a:close/>
                <a:moveTo>
                  <a:pt x="570040" y="696532"/>
                </a:moveTo>
                <a:cubicBezTo>
                  <a:pt x="566293" y="696532"/>
                  <a:pt x="563181" y="699580"/>
                  <a:pt x="563181" y="703390"/>
                </a:cubicBezTo>
                <a:cubicBezTo>
                  <a:pt x="563181" y="707200"/>
                  <a:pt x="566229" y="710248"/>
                  <a:pt x="570040" y="710248"/>
                </a:cubicBezTo>
                <a:cubicBezTo>
                  <a:pt x="573850" y="710248"/>
                  <a:pt x="576897" y="707200"/>
                  <a:pt x="576897" y="703390"/>
                </a:cubicBezTo>
                <a:cubicBezTo>
                  <a:pt x="576897" y="699580"/>
                  <a:pt x="573850" y="696532"/>
                  <a:pt x="570040" y="696532"/>
                </a:cubicBezTo>
                <a:close/>
                <a:moveTo>
                  <a:pt x="570040" y="510794"/>
                </a:moveTo>
                <a:cubicBezTo>
                  <a:pt x="566293" y="510794"/>
                  <a:pt x="563181" y="513842"/>
                  <a:pt x="563181" y="517652"/>
                </a:cubicBezTo>
                <a:cubicBezTo>
                  <a:pt x="563181" y="521462"/>
                  <a:pt x="566229" y="524510"/>
                  <a:pt x="570040" y="524510"/>
                </a:cubicBezTo>
                <a:cubicBezTo>
                  <a:pt x="573850" y="524510"/>
                  <a:pt x="576897" y="521462"/>
                  <a:pt x="576897" y="517652"/>
                </a:cubicBezTo>
                <a:cubicBezTo>
                  <a:pt x="576897" y="513842"/>
                  <a:pt x="573850" y="510794"/>
                  <a:pt x="570040" y="510794"/>
                </a:cubicBezTo>
                <a:close/>
                <a:moveTo>
                  <a:pt x="570040" y="139319"/>
                </a:moveTo>
                <a:cubicBezTo>
                  <a:pt x="566293" y="139319"/>
                  <a:pt x="563181" y="142367"/>
                  <a:pt x="563181" y="146177"/>
                </a:cubicBezTo>
                <a:cubicBezTo>
                  <a:pt x="563181" y="149987"/>
                  <a:pt x="566229" y="153035"/>
                  <a:pt x="570040" y="153035"/>
                </a:cubicBezTo>
                <a:cubicBezTo>
                  <a:pt x="573850" y="153035"/>
                  <a:pt x="576897" y="149987"/>
                  <a:pt x="576897" y="146177"/>
                </a:cubicBezTo>
                <a:cubicBezTo>
                  <a:pt x="576897" y="142367"/>
                  <a:pt x="573850" y="139319"/>
                  <a:pt x="570040" y="139319"/>
                </a:cubicBezTo>
                <a:close/>
                <a:moveTo>
                  <a:pt x="570040" y="232156"/>
                </a:moveTo>
                <a:cubicBezTo>
                  <a:pt x="566293" y="232156"/>
                  <a:pt x="563181" y="235204"/>
                  <a:pt x="563181" y="239014"/>
                </a:cubicBezTo>
                <a:cubicBezTo>
                  <a:pt x="563181" y="242824"/>
                  <a:pt x="566229" y="245872"/>
                  <a:pt x="570040" y="245872"/>
                </a:cubicBezTo>
                <a:cubicBezTo>
                  <a:pt x="573850" y="245872"/>
                  <a:pt x="576897" y="242824"/>
                  <a:pt x="576897" y="239014"/>
                </a:cubicBezTo>
                <a:cubicBezTo>
                  <a:pt x="576897" y="235204"/>
                  <a:pt x="573850" y="232156"/>
                  <a:pt x="570040" y="232156"/>
                </a:cubicBezTo>
                <a:close/>
                <a:moveTo>
                  <a:pt x="570040" y="324993"/>
                </a:moveTo>
                <a:cubicBezTo>
                  <a:pt x="566293" y="324993"/>
                  <a:pt x="563181" y="328041"/>
                  <a:pt x="563181" y="331851"/>
                </a:cubicBezTo>
                <a:cubicBezTo>
                  <a:pt x="563181" y="335661"/>
                  <a:pt x="566229" y="338709"/>
                  <a:pt x="570040" y="338709"/>
                </a:cubicBezTo>
                <a:cubicBezTo>
                  <a:pt x="573850" y="338709"/>
                  <a:pt x="576897" y="335661"/>
                  <a:pt x="576897" y="331851"/>
                </a:cubicBezTo>
                <a:cubicBezTo>
                  <a:pt x="576897" y="328041"/>
                  <a:pt x="573850" y="324993"/>
                  <a:pt x="570040" y="324993"/>
                </a:cubicBezTo>
                <a:close/>
                <a:moveTo>
                  <a:pt x="730885" y="975043"/>
                </a:moveTo>
                <a:cubicBezTo>
                  <a:pt x="727139" y="975043"/>
                  <a:pt x="724027" y="978090"/>
                  <a:pt x="724027" y="981901"/>
                </a:cubicBezTo>
                <a:cubicBezTo>
                  <a:pt x="724027" y="985711"/>
                  <a:pt x="727075" y="988759"/>
                  <a:pt x="730885" y="988759"/>
                </a:cubicBezTo>
                <a:cubicBezTo>
                  <a:pt x="734695" y="988759"/>
                  <a:pt x="737743" y="985711"/>
                  <a:pt x="737743" y="981901"/>
                </a:cubicBezTo>
                <a:cubicBezTo>
                  <a:pt x="737743" y="978090"/>
                  <a:pt x="734695" y="975043"/>
                  <a:pt x="730885" y="975043"/>
                </a:cubicBezTo>
                <a:close/>
                <a:moveTo>
                  <a:pt x="730885" y="1067880"/>
                </a:moveTo>
                <a:cubicBezTo>
                  <a:pt x="727139" y="1067880"/>
                  <a:pt x="724027" y="1070928"/>
                  <a:pt x="724027" y="1074738"/>
                </a:cubicBezTo>
                <a:cubicBezTo>
                  <a:pt x="724027" y="1078548"/>
                  <a:pt x="727075" y="1081596"/>
                  <a:pt x="730885" y="1081596"/>
                </a:cubicBezTo>
                <a:cubicBezTo>
                  <a:pt x="734695" y="1081596"/>
                  <a:pt x="737743" y="1078548"/>
                  <a:pt x="737743" y="1074738"/>
                </a:cubicBezTo>
                <a:cubicBezTo>
                  <a:pt x="737743" y="1070928"/>
                  <a:pt x="734695" y="1067880"/>
                  <a:pt x="730885" y="1067880"/>
                </a:cubicBezTo>
                <a:close/>
                <a:moveTo>
                  <a:pt x="730885" y="1439355"/>
                </a:moveTo>
                <a:cubicBezTo>
                  <a:pt x="727139" y="1439355"/>
                  <a:pt x="724027" y="1442403"/>
                  <a:pt x="724027" y="1446213"/>
                </a:cubicBezTo>
                <a:cubicBezTo>
                  <a:pt x="724027" y="1450023"/>
                  <a:pt x="727075" y="1453071"/>
                  <a:pt x="730885" y="1453071"/>
                </a:cubicBezTo>
                <a:cubicBezTo>
                  <a:pt x="734695" y="1453071"/>
                  <a:pt x="737743" y="1450023"/>
                  <a:pt x="737743" y="1446213"/>
                </a:cubicBezTo>
                <a:cubicBezTo>
                  <a:pt x="737743" y="1442403"/>
                  <a:pt x="734695" y="1439355"/>
                  <a:pt x="730885" y="1439355"/>
                </a:cubicBezTo>
                <a:close/>
                <a:moveTo>
                  <a:pt x="730885" y="1160780"/>
                </a:moveTo>
                <a:cubicBezTo>
                  <a:pt x="727139" y="1160780"/>
                  <a:pt x="724027" y="1163828"/>
                  <a:pt x="724027" y="1167638"/>
                </a:cubicBezTo>
                <a:cubicBezTo>
                  <a:pt x="724027" y="1171448"/>
                  <a:pt x="727075" y="1174496"/>
                  <a:pt x="730885" y="1174496"/>
                </a:cubicBezTo>
                <a:cubicBezTo>
                  <a:pt x="734695" y="1174496"/>
                  <a:pt x="737743" y="1171448"/>
                  <a:pt x="737743" y="1167638"/>
                </a:cubicBezTo>
                <a:cubicBezTo>
                  <a:pt x="737743" y="1163828"/>
                  <a:pt x="734695" y="1160780"/>
                  <a:pt x="730885" y="1160780"/>
                </a:cubicBezTo>
                <a:close/>
                <a:moveTo>
                  <a:pt x="730885" y="1346518"/>
                </a:moveTo>
                <a:cubicBezTo>
                  <a:pt x="727139" y="1346518"/>
                  <a:pt x="724027" y="1349566"/>
                  <a:pt x="724027" y="1353376"/>
                </a:cubicBezTo>
                <a:cubicBezTo>
                  <a:pt x="724027" y="1357186"/>
                  <a:pt x="727075" y="1360234"/>
                  <a:pt x="730885" y="1360234"/>
                </a:cubicBezTo>
                <a:cubicBezTo>
                  <a:pt x="734695" y="1360234"/>
                  <a:pt x="737743" y="1357186"/>
                  <a:pt x="737743" y="1353376"/>
                </a:cubicBezTo>
                <a:cubicBezTo>
                  <a:pt x="737743" y="1349566"/>
                  <a:pt x="734695" y="1346518"/>
                  <a:pt x="730885" y="1346518"/>
                </a:cubicBezTo>
                <a:close/>
                <a:moveTo>
                  <a:pt x="730885" y="1253681"/>
                </a:moveTo>
                <a:cubicBezTo>
                  <a:pt x="727139" y="1253681"/>
                  <a:pt x="724027" y="1256729"/>
                  <a:pt x="724027" y="1260539"/>
                </a:cubicBezTo>
                <a:cubicBezTo>
                  <a:pt x="724027" y="1264349"/>
                  <a:pt x="727075" y="1267397"/>
                  <a:pt x="730885" y="1267397"/>
                </a:cubicBezTo>
                <a:cubicBezTo>
                  <a:pt x="734695" y="1267397"/>
                  <a:pt x="737743" y="1264349"/>
                  <a:pt x="737743" y="1260539"/>
                </a:cubicBezTo>
                <a:cubicBezTo>
                  <a:pt x="737743" y="1256729"/>
                  <a:pt x="734695" y="1253681"/>
                  <a:pt x="730885" y="1253681"/>
                </a:cubicBezTo>
                <a:close/>
                <a:moveTo>
                  <a:pt x="730885" y="789369"/>
                </a:moveTo>
                <a:cubicBezTo>
                  <a:pt x="727139" y="789369"/>
                  <a:pt x="724027" y="792417"/>
                  <a:pt x="724027" y="796226"/>
                </a:cubicBezTo>
                <a:cubicBezTo>
                  <a:pt x="724027" y="800037"/>
                  <a:pt x="727075" y="803084"/>
                  <a:pt x="730885" y="803084"/>
                </a:cubicBezTo>
                <a:cubicBezTo>
                  <a:pt x="734695" y="803084"/>
                  <a:pt x="737743" y="800037"/>
                  <a:pt x="737743" y="796226"/>
                </a:cubicBezTo>
                <a:cubicBezTo>
                  <a:pt x="737743" y="792417"/>
                  <a:pt x="734695" y="789369"/>
                  <a:pt x="730885" y="789369"/>
                </a:cubicBezTo>
                <a:close/>
                <a:moveTo>
                  <a:pt x="570040" y="789369"/>
                </a:moveTo>
                <a:cubicBezTo>
                  <a:pt x="566293" y="789369"/>
                  <a:pt x="563181" y="792417"/>
                  <a:pt x="563181" y="796226"/>
                </a:cubicBezTo>
                <a:cubicBezTo>
                  <a:pt x="563181" y="800037"/>
                  <a:pt x="566229" y="803084"/>
                  <a:pt x="570040" y="803084"/>
                </a:cubicBezTo>
                <a:cubicBezTo>
                  <a:pt x="573850" y="803084"/>
                  <a:pt x="576897" y="800037"/>
                  <a:pt x="576897" y="796226"/>
                </a:cubicBezTo>
                <a:cubicBezTo>
                  <a:pt x="576897" y="792417"/>
                  <a:pt x="573850" y="789369"/>
                  <a:pt x="570040" y="789369"/>
                </a:cubicBezTo>
                <a:close/>
                <a:moveTo>
                  <a:pt x="730885" y="696532"/>
                </a:moveTo>
                <a:cubicBezTo>
                  <a:pt x="727139" y="696532"/>
                  <a:pt x="724027" y="699580"/>
                  <a:pt x="724027" y="703390"/>
                </a:cubicBezTo>
                <a:cubicBezTo>
                  <a:pt x="724027" y="707200"/>
                  <a:pt x="727075" y="710248"/>
                  <a:pt x="730885" y="710248"/>
                </a:cubicBezTo>
                <a:cubicBezTo>
                  <a:pt x="734695" y="710248"/>
                  <a:pt x="737743" y="707200"/>
                  <a:pt x="737743" y="703390"/>
                </a:cubicBezTo>
                <a:cubicBezTo>
                  <a:pt x="737743" y="699580"/>
                  <a:pt x="734695" y="696532"/>
                  <a:pt x="730885" y="696532"/>
                </a:cubicBezTo>
                <a:close/>
                <a:moveTo>
                  <a:pt x="730885" y="882269"/>
                </a:moveTo>
                <a:cubicBezTo>
                  <a:pt x="727139" y="882269"/>
                  <a:pt x="724027" y="885317"/>
                  <a:pt x="724027" y="889127"/>
                </a:cubicBezTo>
                <a:cubicBezTo>
                  <a:pt x="724027" y="892937"/>
                  <a:pt x="727075" y="895985"/>
                  <a:pt x="730885" y="895985"/>
                </a:cubicBezTo>
                <a:cubicBezTo>
                  <a:pt x="734695" y="895985"/>
                  <a:pt x="737743" y="892937"/>
                  <a:pt x="737743" y="889127"/>
                </a:cubicBezTo>
                <a:cubicBezTo>
                  <a:pt x="737743" y="885317"/>
                  <a:pt x="734695" y="882269"/>
                  <a:pt x="730885" y="882269"/>
                </a:cubicBezTo>
                <a:close/>
                <a:moveTo>
                  <a:pt x="650494" y="650113"/>
                </a:moveTo>
                <a:cubicBezTo>
                  <a:pt x="646747" y="650113"/>
                  <a:pt x="643636" y="653161"/>
                  <a:pt x="643636" y="656971"/>
                </a:cubicBezTo>
                <a:cubicBezTo>
                  <a:pt x="643636" y="660781"/>
                  <a:pt x="646684" y="663829"/>
                  <a:pt x="650494" y="663829"/>
                </a:cubicBezTo>
                <a:cubicBezTo>
                  <a:pt x="654304" y="663829"/>
                  <a:pt x="657352" y="660781"/>
                  <a:pt x="657352" y="656971"/>
                </a:cubicBezTo>
                <a:cubicBezTo>
                  <a:pt x="657352" y="653161"/>
                  <a:pt x="654304" y="650113"/>
                  <a:pt x="650494" y="650113"/>
                </a:cubicBezTo>
                <a:close/>
                <a:moveTo>
                  <a:pt x="650494" y="371539"/>
                </a:moveTo>
                <a:cubicBezTo>
                  <a:pt x="646747" y="371539"/>
                  <a:pt x="643636" y="374587"/>
                  <a:pt x="643636" y="378397"/>
                </a:cubicBezTo>
                <a:cubicBezTo>
                  <a:pt x="643636" y="382206"/>
                  <a:pt x="646684" y="385255"/>
                  <a:pt x="650494" y="385255"/>
                </a:cubicBezTo>
                <a:cubicBezTo>
                  <a:pt x="654304" y="385255"/>
                  <a:pt x="657352" y="382206"/>
                  <a:pt x="657352" y="378397"/>
                </a:cubicBezTo>
                <a:cubicBezTo>
                  <a:pt x="657352" y="374587"/>
                  <a:pt x="654304" y="371539"/>
                  <a:pt x="650494" y="371539"/>
                </a:cubicBezTo>
                <a:close/>
                <a:moveTo>
                  <a:pt x="650494" y="278702"/>
                </a:moveTo>
                <a:cubicBezTo>
                  <a:pt x="646747" y="278702"/>
                  <a:pt x="643636" y="281750"/>
                  <a:pt x="643636" y="285560"/>
                </a:cubicBezTo>
                <a:cubicBezTo>
                  <a:pt x="643636" y="289370"/>
                  <a:pt x="646684" y="292418"/>
                  <a:pt x="650494" y="292418"/>
                </a:cubicBezTo>
                <a:cubicBezTo>
                  <a:pt x="654304" y="292418"/>
                  <a:pt x="657352" y="289370"/>
                  <a:pt x="657352" y="285560"/>
                </a:cubicBezTo>
                <a:cubicBezTo>
                  <a:pt x="657352" y="281750"/>
                  <a:pt x="654304" y="278702"/>
                  <a:pt x="650494" y="278702"/>
                </a:cubicBezTo>
                <a:close/>
                <a:moveTo>
                  <a:pt x="650494" y="464439"/>
                </a:moveTo>
                <a:cubicBezTo>
                  <a:pt x="646747" y="464439"/>
                  <a:pt x="643636" y="467487"/>
                  <a:pt x="643636" y="471297"/>
                </a:cubicBezTo>
                <a:cubicBezTo>
                  <a:pt x="643636" y="475107"/>
                  <a:pt x="646684" y="478155"/>
                  <a:pt x="650494" y="478155"/>
                </a:cubicBezTo>
                <a:cubicBezTo>
                  <a:pt x="654304" y="478155"/>
                  <a:pt x="657352" y="475107"/>
                  <a:pt x="657352" y="471297"/>
                </a:cubicBezTo>
                <a:cubicBezTo>
                  <a:pt x="657352" y="467487"/>
                  <a:pt x="654304" y="464439"/>
                  <a:pt x="650494" y="464439"/>
                </a:cubicBezTo>
                <a:close/>
                <a:moveTo>
                  <a:pt x="650494" y="557276"/>
                </a:moveTo>
                <a:cubicBezTo>
                  <a:pt x="646747" y="557276"/>
                  <a:pt x="643636" y="560324"/>
                  <a:pt x="643636" y="564134"/>
                </a:cubicBezTo>
                <a:cubicBezTo>
                  <a:pt x="643636" y="567944"/>
                  <a:pt x="646684" y="570992"/>
                  <a:pt x="650494" y="570992"/>
                </a:cubicBezTo>
                <a:cubicBezTo>
                  <a:pt x="654304" y="570992"/>
                  <a:pt x="657352" y="567944"/>
                  <a:pt x="657352" y="564134"/>
                </a:cubicBezTo>
                <a:cubicBezTo>
                  <a:pt x="657352" y="560324"/>
                  <a:pt x="654304" y="557276"/>
                  <a:pt x="650494" y="557276"/>
                </a:cubicBezTo>
                <a:close/>
                <a:moveTo>
                  <a:pt x="650494" y="185801"/>
                </a:moveTo>
                <a:cubicBezTo>
                  <a:pt x="646747" y="185801"/>
                  <a:pt x="643636" y="188849"/>
                  <a:pt x="643636" y="192659"/>
                </a:cubicBezTo>
                <a:cubicBezTo>
                  <a:pt x="643636" y="196469"/>
                  <a:pt x="646684" y="199517"/>
                  <a:pt x="650494" y="199517"/>
                </a:cubicBezTo>
                <a:cubicBezTo>
                  <a:pt x="654304" y="199517"/>
                  <a:pt x="657352" y="196469"/>
                  <a:pt x="657352" y="192659"/>
                </a:cubicBezTo>
                <a:cubicBezTo>
                  <a:pt x="657352" y="188849"/>
                  <a:pt x="654304" y="185801"/>
                  <a:pt x="650494" y="185801"/>
                </a:cubicBezTo>
                <a:close/>
                <a:moveTo>
                  <a:pt x="650494" y="63"/>
                </a:moveTo>
                <a:cubicBezTo>
                  <a:pt x="646747" y="63"/>
                  <a:pt x="643636" y="3111"/>
                  <a:pt x="643636" y="6921"/>
                </a:cubicBezTo>
                <a:cubicBezTo>
                  <a:pt x="643636" y="10732"/>
                  <a:pt x="646684" y="13779"/>
                  <a:pt x="650494" y="13779"/>
                </a:cubicBezTo>
                <a:cubicBezTo>
                  <a:pt x="654304" y="13779"/>
                  <a:pt x="657352" y="10732"/>
                  <a:pt x="657352" y="6921"/>
                </a:cubicBezTo>
                <a:cubicBezTo>
                  <a:pt x="657352" y="3111"/>
                  <a:pt x="654304" y="63"/>
                  <a:pt x="650494" y="63"/>
                </a:cubicBezTo>
                <a:close/>
                <a:moveTo>
                  <a:pt x="730885" y="1532319"/>
                </a:moveTo>
                <a:cubicBezTo>
                  <a:pt x="727139" y="1532319"/>
                  <a:pt x="724027" y="1535367"/>
                  <a:pt x="724027" y="1539177"/>
                </a:cubicBezTo>
                <a:cubicBezTo>
                  <a:pt x="724027" y="1542987"/>
                  <a:pt x="727075" y="1546035"/>
                  <a:pt x="730885" y="1546035"/>
                </a:cubicBezTo>
                <a:cubicBezTo>
                  <a:pt x="734695" y="1546035"/>
                  <a:pt x="737743" y="1542987"/>
                  <a:pt x="737743" y="1539177"/>
                </a:cubicBezTo>
                <a:cubicBezTo>
                  <a:pt x="737743" y="1535367"/>
                  <a:pt x="734695" y="1532319"/>
                  <a:pt x="730885" y="1532319"/>
                </a:cubicBezTo>
                <a:close/>
                <a:moveTo>
                  <a:pt x="650494" y="92964"/>
                </a:moveTo>
                <a:cubicBezTo>
                  <a:pt x="646747" y="92964"/>
                  <a:pt x="643636" y="96012"/>
                  <a:pt x="643636" y="99822"/>
                </a:cubicBezTo>
                <a:cubicBezTo>
                  <a:pt x="643636" y="103632"/>
                  <a:pt x="646684" y="106680"/>
                  <a:pt x="650494" y="106680"/>
                </a:cubicBezTo>
                <a:cubicBezTo>
                  <a:pt x="654304" y="106680"/>
                  <a:pt x="657352" y="103632"/>
                  <a:pt x="657352" y="99822"/>
                </a:cubicBezTo>
                <a:cubicBezTo>
                  <a:pt x="657352" y="96012"/>
                  <a:pt x="654304" y="92964"/>
                  <a:pt x="650494" y="92964"/>
                </a:cubicBezTo>
                <a:close/>
                <a:moveTo>
                  <a:pt x="409257" y="325120"/>
                </a:moveTo>
                <a:cubicBezTo>
                  <a:pt x="405511" y="325120"/>
                  <a:pt x="402399" y="328168"/>
                  <a:pt x="402399" y="331978"/>
                </a:cubicBezTo>
                <a:cubicBezTo>
                  <a:pt x="402399" y="335788"/>
                  <a:pt x="405447" y="338836"/>
                  <a:pt x="409257" y="338836"/>
                </a:cubicBezTo>
                <a:cubicBezTo>
                  <a:pt x="413067" y="338836"/>
                  <a:pt x="416116" y="335788"/>
                  <a:pt x="416116" y="331978"/>
                </a:cubicBezTo>
                <a:cubicBezTo>
                  <a:pt x="416116" y="328168"/>
                  <a:pt x="413067" y="325120"/>
                  <a:pt x="409257" y="325120"/>
                </a:cubicBezTo>
                <a:close/>
                <a:moveTo>
                  <a:pt x="489648" y="1578737"/>
                </a:moveTo>
                <a:cubicBezTo>
                  <a:pt x="485902" y="1578737"/>
                  <a:pt x="482791" y="1581785"/>
                  <a:pt x="482791" y="1585595"/>
                </a:cubicBezTo>
                <a:cubicBezTo>
                  <a:pt x="482791" y="1589405"/>
                  <a:pt x="485839" y="1592453"/>
                  <a:pt x="489648" y="1592453"/>
                </a:cubicBezTo>
                <a:cubicBezTo>
                  <a:pt x="493458" y="1592453"/>
                  <a:pt x="496506" y="1589405"/>
                  <a:pt x="496506" y="1585595"/>
                </a:cubicBezTo>
                <a:cubicBezTo>
                  <a:pt x="496506" y="1581785"/>
                  <a:pt x="493458" y="1578737"/>
                  <a:pt x="489648" y="1578737"/>
                </a:cubicBezTo>
                <a:close/>
                <a:moveTo>
                  <a:pt x="409257" y="232220"/>
                </a:moveTo>
                <a:cubicBezTo>
                  <a:pt x="405511" y="232220"/>
                  <a:pt x="402399" y="235268"/>
                  <a:pt x="402399" y="239078"/>
                </a:cubicBezTo>
                <a:cubicBezTo>
                  <a:pt x="402399" y="242888"/>
                  <a:pt x="405447" y="245936"/>
                  <a:pt x="409257" y="245936"/>
                </a:cubicBezTo>
                <a:cubicBezTo>
                  <a:pt x="413067" y="245936"/>
                  <a:pt x="416116" y="242888"/>
                  <a:pt x="416116" y="239078"/>
                </a:cubicBezTo>
                <a:cubicBezTo>
                  <a:pt x="416116" y="235268"/>
                  <a:pt x="413067" y="232220"/>
                  <a:pt x="409257" y="232220"/>
                </a:cubicBezTo>
                <a:close/>
                <a:moveTo>
                  <a:pt x="489648" y="1485837"/>
                </a:moveTo>
                <a:cubicBezTo>
                  <a:pt x="485902" y="1485837"/>
                  <a:pt x="482791" y="1488885"/>
                  <a:pt x="482791" y="1492695"/>
                </a:cubicBezTo>
                <a:cubicBezTo>
                  <a:pt x="482791" y="1496505"/>
                  <a:pt x="485839" y="1499553"/>
                  <a:pt x="489648" y="1499553"/>
                </a:cubicBezTo>
                <a:cubicBezTo>
                  <a:pt x="493458" y="1499553"/>
                  <a:pt x="496506" y="1496505"/>
                  <a:pt x="496506" y="1492695"/>
                </a:cubicBezTo>
                <a:cubicBezTo>
                  <a:pt x="496506" y="1488885"/>
                  <a:pt x="493458" y="1485837"/>
                  <a:pt x="489648" y="1485837"/>
                </a:cubicBezTo>
                <a:close/>
                <a:moveTo>
                  <a:pt x="409257" y="139319"/>
                </a:moveTo>
                <a:cubicBezTo>
                  <a:pt x="405511" y="139319"/>
                  <a:pt x="402399" y="142367"/>
                  <a:pt x="402399" y="146177"/>
                </a:cubicBezTo>
                <a:cubicBezTo>
                  <a:pt x="402399" y="149987"/>
                  <a:pt x="405447" y="153035"/>
                  <a:pt x="409257" y="153035"/>
                </a:cubicBezTo>
                <a:cubicBezTo>
                  <a:pt x="413067" y="153035"/>
                  <a:pt x="416116" y="149987"/>
                  <a:pt x="416116" y="146177"/>
                </a:cubicBezTo>
                <a:cubicBezTo>
                  <a:pt x="416116" y="142367"/>
                  <a:pt x="413067" y="139319"/>
                  <a:pt x="409257" y="139319"/>
                </a:cubicBezTo>
                <a:close/>
                <a:moveTo>
                  <a:pt x="409257" y="46482"/>
                </a:moveTo>
                <a:cubicBezTo>
                  <a:pt x="405511" y="46482"/>
                  <a:pt x="402399" y="49530"/>
                  <a:pt x="402399" y="53340"/>
                </a:cubicBezTo>
                <a:cubicBezTo>
                  <a:pt x="402399" y="57150"/>
                  <a:pt x="405447" y="60198"/>
                  <a:pt x="409257" y="60198"/>
                </a:cubicBezTo>
                <a:cubicBezTo>
                  <a:pt x="413067" y="60198"/>
                  <a:pt x="416116" y="57150"/>
                  <a:pt x="416116" y="53340"/>
                </a:cubicBezTo>
                <a:cubicBezTo>
                  <a:pt x="416116" y="49530"/>
                  <a:pt x="413067" y="46482"/>
                  <a:pt x="409257" y="46482"/>
                </a:cubicBezTo>
                <a:close/>
                <a:moveTo>
                  <a:pt x="489648" y="1207262"/>
                </a:moveTo>
                <a:cubicBezTo>
                  <a:pt x="485902" y="1207262"/>
                  <a:pt x="482791" y="1210310"/>
                  <a:pt x="482791" y="1214120"/>
                </a:cubicBezTo>
                <a:cubicBezTo>
                  <a:pt x="482791" y="1217930"/>
                  <a:pt x="485839" y="1220978"/>
                  <a:pt x="489648" y="1220978"/>
                </a:cubicBezTo>
                <a:cubicBezTo>
                  <a:pt x="493458" y="1220978"/>
                  <a:pt x="496506" y="1217930"/>
                  <a:pt x="496506" y="1214120"/>
                </a:cubicBezTo>
                <a:cubicBezTo>
                  <a:pt x="496506" y="1210310"/>
                  <a:pt x="493458" y="1207262"/>
                  <a:pt x="489648" y="1207262"/>
                </a:cubicBezTo>
                <a:close/>
                <a:moveTo>
                  <a:pt x="489648" y="1114425"/>
                </a:moveTo>
                <a:cubicBezTo>
                  <a:pt x="485902" y="1114425"/>
                  <a:pt x="482791" y="1117473"/>
                  <a:pt x="482791" y="1121283"/>
                </a:cubicBezTo>
                <a:cubicBezTo>
                  <a:pt x="482791" y="1125093"/>
                  <a:pt x="485839" y="1128141"/>
                  <a:pt x="489648" y="1128141"/>
                </a:cubicBezTo>
                <a:cubicBezTo>
                  <a:pt x="493458" y="1128141"/>
                  <a:pt x="496506" y="1125093"/>
                  <a:pt x="496506" y="1121283"/>
                </a:cubicBezTo>
                <a:cubicBezTo>
                  <a:pt x="496506" y="1117473"/>
                  <a:pt x="493458" y="1114425"/>
                  <a:pt x="489648" y="1114425"/>
                </a:cubicBezTo>
                <a:close/>
                <a:moveTo>
                  <a:pt x="489648" y="1300163"/>
                </a:moveTo>
                <a:cubicBezTo>
                  <a:pt x="485902" y="1300163"/>
                  <a:pt x="482791" y="1303211"/>
                  <a:pt x="482791" y="1307021"/>
                </a:cubicBezTo>
                <a:cubicBezTo>
                  <a:pt x="482791" y="1310831"/>
                  <a:pt x="485839" y="1313879"/>
                  <a:pt x="489648" y="1313879"/>
                </a:cubicBezTo>
                <a:cubicBezTo>
                  <a:pt x="493458" y="1313879"/>
                  <a:pt x="496506" y="1310831"/>
                  <a:pt x="496506" y="1307021"/>
                </a:cubicBezTo>
                <a:cubicBezTo>
                  <a:pt x="496506" y="1303211"/>
                  <a:pt x="493458" y="1300163"/>
                  <a:pt x="489648" y="1300163"/>
                </a:cubicBezTo>
                <a:close/>
                <a:moveTo>
                  <a:pt x="489648" y="1393000"/>
                </a:moveTo>
                <a:cubicBezTo>
                  <a:pt x="485902" y="1393000"/>
                  <a:pt x="482791" y="1396048"/>
                  <a:pt x="482791" y="1399858"/>
                </a:cubicBezTo>
                <a:cubicBezTo>
                  <a:pt x="482791" y="1403668"/>
                  <a:pt x="485839" y="1406716"/>
                  <a:pt x="489648" y="1406716"/>
                </a:cubicBezTo>
                <a:cubicBezTo>
                  <a:pt x="493458" y="1406716"/>
                  <a:pt x="496506" y="1403668"/>
                  <a:pt x="496506" y="1399858"/>
                </a:cubicBezTo>
                <a:cubicBezTo>
                  <a:pt x="496506" y="1396048"/>
                  <a:pt x="493458" y="1393000"/>
                  <a:pt x="489648" y="1393000"/>
                </a:cubicBezTo>
                <a:close/>
                <a:moveTo>
                  <a:pt x="409257" y="882269"/>
                </a:moveTo>
                <a:cubicBezTo>
                  <a:pt x="405511" y="882269"/>
                  <a:pt x="402399" y="885317"/>
                  <a:pt x="402399" y="889127"/>
                </a:cubicBezTo>
                <a:cubicBezTo>
                  <a:pt x="402399" y="892937"/>
                  <a:pt x="405447" y="895985"/>
                  <a:pt x="409257" y="895985"/>
                </a:cubicBezTo>
                <a:cubicBezTo>
                  <a:pt x="413067" y="895985"/>
                  <a:pt x="416116" y="892937"/>
                  <a:pt x="416116" y="889127"/>
                </a:cubicBezTo>
                <a:cubicBezTo>
                  <a:pt x="416116" y="885317"/>
                  <a:pt x="413067" y="882269"/>
                  <a:pt x="409257" y="882269"/>
                </a:cubicBezTo>
                <a:close/>
                <a:moveTo>
                  <a:pt x="409257" y="696532"/>
                </a:moveTo>
                <a:cubicBezTo>
                  <a:pt x="405511" y="696532"/>
                  <a:pt x="402399" y="699580"/>
                  <a:pt x="402399" y="703390"/>
                </a:cubicBezTo>
                <a:cubicBezTo>
                  <a:pt x="402399" y="707200"/>
                  <a:pt x="405447" y="710248"/>
                  <a:pt x="409257" y="710248"/>
                </a:cubicBezTo>
                <a:cubicBezTo>
                  <a:pt x="413067" y="710248"/>
                  <a:pt x="416116" y="707200"/>
                  <a:pt x="416116" y="703390"/>
                </a:cubicBezTo>
                <a:cubicBezTo>
                  <a:pt x="416116" y="699580"/>
                  <a:pt x="413067" y="696532"/>
                  <a:pt x="409257" y="696532"/>
                </a:cubicBezTo>
                <a:close/>
                <a:moveTo>
                  <a:pt x="489648" y="1021525"/>
                </a:moveTo>
                <a:cubicBezTo>
                  <a:pt x="485902" y="1021525"/>
                  <a:pt x="482791" y="1024573"/>
                  <a:pt x="482791" y="1028383"/>
                </a:cubicBezTo>
                <a:cubicBezTo>
                  <a:pt x="482791" y="1032193"/>
                  <a:pt x="485839" y="1035240"/>
                  <a:pt x="489648" y="1035240"/>
                </a:cubicBezTo>
                <a:cubicBezTo>
                  <a:pt x="493458" y="1035240"/>
                  <a:pt x="496506" y="1032193"/>
                  <a:pt x="496506" y="1028383"/>
                </a:cubicBezTo>
                <a:cubicBezTo>
                  <a:pt x="496506" y="1024573"/>
                  <a:pt x="493458" y="1021525"/>
                  <a:pt x="489648" y="1021525"/>
                </a:cubicBezTo>
                <a:close/>
                <a:moveTo>
                  <a:pt x="409257" y="789369"/>
                </a:moveTo>
                <a:cubicBezTo>
                  <a:pt x="405511" y="789369"/>
                  <a:pt x="402399" y="792417"/>
                  <a:pt x="402399" y="796226"/>
                </a:cubicBezTo>
                <a:cubicBezTo>
                  <a:pt x="402399" y="800037"/>
                  <a:pt x="405447" y="803084"/>
                  <a:pt x="409257" y="803084"/>
                </a:cubicBezTo>
                <a:cubicBezTo>
                  <a:pt x="413067" y="803084"/>
                  <a:pt x="416116" y="800037"/>
                  <a:pt x="416116" y="796226"/>
                </a:cubicBezTo>
                <a:cubicBezTo>
                  <a:pt x="416116" y="792417"/>
                  <a:pt x="413067" y="789369"/>
                  <a:pt x="409257" y="789369"/>
                </a:cubicBezTo>
                <a:close/>
                <a:moveTo>
                  <a:pt x="409257" y="1067943"/>
                </a:moveTo>
                <a:cubicBezTo>
                  <a:pt x="405511" y="1067943"/>
                  <a:pt x="402399" y="1070991"/>
                  <a:pt x="402399" y="1074801"/>
                </a:cubicBezTo>
                <a:cubicBezTo>
                  <a:pt x="402399" y="1078611"/>
                  <a:pt x="405447" y="1081659"/>
                  <a:pt x="409257" y="1081659"/>
                </a:cubicBezTo>
                <a:cubicBezTo>
                  <a:pt x="413067" y="1081659"/>
                  <a:pt x="416116" y="1078611"/>
                  <a:pt x="416116" y="1074801"/>
                </a:cubicBezTo>
                <a:cubicBezTo>
                  <a:pt x="416116" y="1070991"/>
                  <a:pt x="413067" y="1067943"/>
                  <a:pt x="409257" y="1067943"/>
                </a:cubicBezTo>
                <a:close/>
                <a:moveTo>
                  <a:pt x="409257" y="975106"/>
                </a:moveTo>
                <a:cubicBezTo>
                  <a:pt x="405511" y="975106"/>
                  <a:pt x="402399" y="978154"/>
                  <a:pt x="402399" y="981964"/>
                </a:cubicBezTo>
                <a:cubicBezTo>
                  <a:pt x="402399" y="985774"/>
                  <a:pt x="405447" y="988822"/>
                  <a:pt x="409257" y="988822"/>
                </a:cubicBezTo>
                <a:cubicBezTo>
                  <a:pt x="413067" y="988822"/>
                  <a:pt x="416116" y="985774"/>
                  <a:pt x="416116" y="981964"/>
                </a:cubicBezTo>
                <a:cubicBezTo>
                  <a:pt x="416116" y="978154"/>
                  <a:pt x="413067" y="975106"/>
                  <a:pt x="409257" y="975106"/>
                </a:cubicBezTo>
                <a:close/>
                <a:moveTo>
                  <a:pt x="409257" y="603631"/>
                </a:moveTo>
                <a:cubicBezTo>
                  <a:pt x="405511" y="603631"/>
                  <a:pt x="402399" y="606679"/>
                  <a:pt x="402399" y="610489"/>
                </a:cubicBezTo>
                <a:cubicBezTo>
                  <a:pt x="402399" y="614299"/>
                  <a:pt x="405447" y="617347"/>
                  <a:pt x="409257" y="617347"/>
                </a:cubicBezTo>
                <a:cubicBezTo>
                  <a:pt x="413067" y="617347"/>
                  <a:pt x="416116" y="614299"/>
                  <a:pt x="416116" y="610489"/>
                </a:cubicBezTo>
                <a:cubicBezTo>
                  <a:pt x="416116" y="606679"/>
                  <a:pt x="413067" y="603631"/>
                  <a:pt x="409257" y="603631"/>
                </a:cubicBezTo>
                <a:close/>
                <a:moveTo>
                  <a:pt x="409257" y="417894"/>
                </a:moveTo>
                <a:cubicBezTo>
                  <a:pt x="405511" y="417894"/>
                  <a:pt x="402399" y="420942"/>
                  <a:pt x="402399" y="424752"/>
                </a:cubicBezTo>
                <a:cubicBezTo>
                  <a:pt x="402399" y="428562"/>
                  <a:pt x="405447" y="431610"/>
                  <a:pt x="409257" y="431610"/>
                </a:cubicBezTo>
                <a:cubicBezTo>
                  <a:pt x="413067" y="431610"/>
                  <a:pt x="416116" y="428562"/>
                  <a:pt x="416116" y="424752"/>
                </a:cubicBezTo>
                <a:cubicBezTo>
                  <a:pt x="416116" y="420942"/>
                  <a:pt x="413067" y="417894"/>
                  <a:pt x="409257" y="417894"/>
                </a:cubicBezTo>
                <a:close/>
                <a:moveTo>
                  <a:pt x="570103" y="882206"/>
                </a:moveTo>
                <a:cubicBezTo>
                  <a:pt x="566356" y="882206"/>
                  <a:pt x="563245" y="885254"/>
                  <a:pt x="563245" y="889064"/>
                </a:cubicBezTo>
                <a:cubicBezTo>
                  <a:pt x="563245" y="892873"/>
                  <a:pt x="566293" y="895922"/>
                  <a:pt x="570103" y="895922"/>
                </a:cubicBezTo>
                <a:cubicBezTo>
                  <a:pt x="573913" y="895922"/>
                  <a:pt x="576961" y="892873"/>
                  <a:pt x="576961" y="889064"/>
                </a:cubicBezTo>
                <a:cubicBezTo>
                  <a:pt x="576961" y="885254"/>
                  <a:pt x="573913" y="882206"/>
                  <a:pt x="570103" y="882206"/>
                </a:cubicBezTo>
                <a:close/>
                <a:moveTo>
                  <a:pt x="409257" y="510731"/>
                </a:moveTo>
                <a:cubicBezTo>
                  <a:pt x="405511" y="510731"/>
                  <a:pt x="402399" y="513778"/>
                  <a:pt x="402399" y="517589"/>
                </a:cubicBezTo>
                <a:cubicBezTo>
                  <a:pt x="402399" y="521399"/>
                  <a:pt x="405447" y="524447"/>
                  <a:pt x="409257" y="524447"/>
                </a:cubicBezTo>
                <a:cubicBezTo>
                  <a:pt x="413067" y="524447"/>
                  <a:pt x="416116" y="521399"/>
                  <a:pt x="416116" y="517589"/>
                </a:cubicBezTo>
                <a:cubicBezTo>
                  <a:pt x="416116" y="513778"/>
                  <a:pt x="413067" y="510731"/>
                  <a:pt x="409257" y="510731"/>
                </a:cubicBezTo>
                <a:close/>
                <a:moveTo>
                  <a:pt x="570103" y="1439355"/>
                </a:moveTo>
                <a:cubicBezTo>
                  <a:pt x="566356" y="1439355"/>
                  <a:pt x="563245" y="1442403"/>
                  <a:pt x="563245" y="1446213"/>
                </a:cubicBezTo>
                <a:cubicBezTo>
                  <a:pt x="563245" y="1450023"/>
                  <a:pt x="566293" y="1453071"/>
                  <a:pt x="570103" y="1453071"/>
                </a:cubicBezTo>
                <a:cubicBezTo>
                  <a:pt x="573913" y="1453071"/>
                  <a:pt x="576961" y="1450023"/>
                  <a:pt x="576961" y="1446213"/>
                </a:cubicBezTo>
                <a:cubicBezTo>
                  <a:pt x="576961" y="1442403"/>
                  <a:pt x="573913" y="1439355"/>
                  <a:pt x="570103" y="1439355"/>
                </a:cubicBezTo>
                <a:close/>
                <a:moveTo>
                  <a:pt x="570103" y="1346518"/>
                </a:moveTo>
                <a:cubicBezTo>
                  <a:pt x="566356" y="1346518"/>
                  <a:pt x="563245" y="1349566"/>
                  <a:pt x="563245" y="1353376"/>
                </a:cubicBezTo>
                <a:cubicBezTo>
                  <a:pt x="563245" y="1357186"/>
                  <a:pt x="566293" y="1360234"/>
                  <a:pt x="570103" y="1360234"/>
                </a:cubicBezTo>
                <a:cubicBezTo>
                  <a:pt x="573913" y="1360234"/>
                  <a:pt x="576961" y="1357186"/>
                  <a:pt x="576961" y="1353376"/>
                </a:cubicBezTo>
                <a:cubicBezTo>
                  <a:pt x="576961" y="1349566"/>
                  <a:pt x="573913" y="1346518"/>
                  <a:pt x="570103" y="1346518"/>
                </a:cubicBezTo>
                <a:close/>
                <a:moveTo>
                  <a:pt x="570103" y="1532255"/>
                </a:moveTo>
                <a:cubicBezTo>
                  <a:pt x="566356" y="1532255"/>
                  <a:pt x="563245" y="1535303"/>
                  <a:pt x="563245" y="1539113"/>
                </a:cubicBezTo>
                <a:cubicBezTo>
                  <a:pt x="563245" y="1542923"/>
                  <a:pt x="566293" y="1545971"/>
                  <a:pt x="570103" y="1545971"/>
                </a:cubicBezTo>
                <a:cubicBezTo>
                  <a:pt x="573913" y="1545971"/>
                  <a:pt x="576961" y="1542923"/>
                  <a:pt x="576961" y="1539113"/>
                </a:cubicBezTo>
                <a:cubicBezTo>
                  <a:pt x="576961" y="1535303"/>
                  <a:pt x="573913" y="1532255"/>
                  <a:pt x="570103" y="1532255"/>
                </a:cubicBezTo>
                <a:close/>
                <a:moveTo>
                  <a:pt x="489712" y="0"/>
                </a:moveTo>
                <a:cubicBezTo>
                  <a:pt x="485966" y="0"/>
                  <a:pt x="482854" y="3048"/>
                  <a:pt x="482854" y="6858"/>
                </a:cubicBezTo>
                <a:cubicBezTo>
                  <a:pt x="482854" y="10668"/>
                  <a:pt x="485902" y="13716"/>
                  <a:pt x="489712" y="13716"/>
                </a:cubicBezTo>
                <a:cubicBezTo>
                  <a:pt x="493522" y="13716"/>
                  <a:pt x="496570" y="10668"/>
                  <a:pt x="496570" y="6858"/>
                </a:cubicBezTo>
                <a:cubicBezTo>
                  <a:pt x="496570" y="3048"/>
                  <a:pt x="493522" y="0"/>
                  <a:pt x="489712" y="0"/>
                </a:cubicBezTo>
                <a:close/>
                <a:moveTo>
                  <a:pt x="489712" y="928624"/>
                </a:moveTo>
                <a:cubicBezTo>
                  <a:pt x="485966" y="928624"/>
                  <a:pt x="482854" y="931672"/>
                  <a:pt x="482854" y="935482"/>
                </a:cubicBezTo>
                <a:cubicBezTo>
                  <a:pt x="482854" y="939292"/>
                  <a:pt x="485902" y="942340"/>
                  <a:pt x="489712" y="942340"/>
                </a:cubicBezTo>
                <a:cubicBezTo>
                  <a:pt x="493522" y="942340"/>
                  <a:pt x="496570" y="939292"/>
                  <a:pt x="496570" y="935482"/>
                </a:cubicBezTo>
                <a:cubicBezTo>
                  <a:pt x="496570" y="931672"/>
                  <a:pt x="493522" y="928624"/>
                  <a:pt x="489712" y="928624"/>
                </a:cubicBezTo>
                <a:close/>
                <a:moveTo>
                  <a:pt x="570103" y="1253617"/>
                </a:moveTo>
                <a:cubicBezTo>
                  <a:pt x="566356" y="1253617"/>
                  <a:pt x="563245" y="1256665"/>
                  <a:pt x="563245" y="1260475"/>
                </a:cubicBezTo>
                <a:cubicBezTo>
                  <a:pt x="563245" y="1264285"/>
                  <a:pt x="566293" y="1267333"/>
                  <a:pt x="570103" y="1267333"/>
                </a:cubicBezTo>
                <a:cubicBezTo>
                  <a:pt x="573913" y="1267333"/>
                  <a:pt x="576961" y="1264285"/>
                  <a:pt x="576961" y="1260475"/>
                </a:cubicBezTo>
                <a:cubicBezTo>
                  <a:pt x="576961" y="1256665"/>
                  <a:pt x="573913" y="1253617"/>
                  <a:pt x="570103" y="1253617"/>
                </a:cubicBezTo>
                <a:close/>
                <a:moveTo>
                  <a:pt x="570103" y="1067880"/>
                </a:moveTo>
                <a:cubicBezTo>
                  <a:pt x="566356" y="1067880"/>
                  <a:pt x="563245" y="1070928"/>
                  <a:pt x="563245" y="1074738"/>
                </a:cubicBezTo>
                <a:cubicBezTo>
                  <a:pt x="563245" y="1078548"/>
                  <a:pt x="566293" y="1081596"/>
                  <a:pt x="570103" y="1081596"/>
                </a:cubicBezTo>
                <a:cubicBezTo>
                  <a:pt x="573913" y="1081596"/>
                  <a:pt x="576961" y="1078548"/>
                  <a:pt x="576961" y="1074738"/>
                </a:cubicBezTo>
                <a:cubicBezTo>
                  <a:pt x="576961" y="1070928"/>
                  <a:pt x="573913" y="1067880"/>
                  <a:pt x="570103" y="1067880"/>
                </a:cubicBezTo>
                <a:close/>
                <a:moveTo>
                  <a:pt x="570103" y="975043"/>
                </a:moveTo>
                <a:cubicBezTo>
                  <a:pt x="566356" y="975043"/>
                  <a:pt x="563245" y="978090"/>
                  <a:pt x="563245" y="981901"/>
                </a:cubicBezTo>
                <a:cubicBezTo>
                  <a:pt x="563245" y="985711"/>
                  <a:pt x="566293" y="988759"/>
                  <a:pt x="570103" y="988759"/>
                </a:cubicBezTo>
                <a:cubicBezTo>
                  <a:pt x="573913" y="988759"/>
                  <a:pt x="576961" y="985711"/>
                  <a:pt x="576961" y="981901"/>
                </a:cubicBezTo>
                <a:cubicBezTo>
                  <a:pt x="576961" y="978090"/>
                  <a:pt x="573913" y="975043"/>
                  <a:pt x="570103" y="975043"/>
                </a:cubicBezTo>
                <a:close/>
                <a:moveTo>
                  <a:pt x="489712" y="92837"/>
                </a:moveTo>
                <a:cubicBezTo>
                  <a:pt x="485966" y="92837"/>
                  <a:pt x="482854" y="95885"/>
                  <a:pt x="482854" y="99695"/>
                </a:cubicBezTo>
                <a:cubicBezTo>
                  <a:pt x="482854" y="103505"/>
                  <a:pt x="485902" y="106553"/>
                  <a:pt x="489712" y="106553"/>
                </a:cubicBezTo>
                <a:cubicBezTo>
                  <a:pt x="493522" y="106553"/>
                  <a:pt x="496570" y="103505"/>
                  <a:pt x="496570" y="99695"/>
                </a:cubicBezTo>
                <a:cubicBezTo>
                  <a:pt x="496570" y="95885"/>
                  <a:pt x="493522" y="92837"/>
                  <a:pt x="489712" y="92837"/>
                </a:cubicBezTo>
                <a:close/>
                <a:moveTo>
                  <a:pt x="570103" y="1160780"/>
                </a:moveTo>
                <a:cubicBezTo>
                  <a:pt x="566356" y="1160780"/>
                  <a:pt x="563245" y="1163828"/>
                  <a:pt x="563245" y="1167638"/>
                </a:cubicBezTo>
                <a:cubicBezTo>
                  <a:pt x="563245" y="1171448"/>
                  <a:pt x="566293" y="1174496"/>
                  <a:pt x="570103" y="1174496"/>
                </a:cubicBezTo>
                <a:cubicBezTo>
                  <a:pt x="573913" y="1174496"/>
                  <a:pt x="576961" y="1171448"/>
                  <a:pt x="576961" y="1167638"/>
                </a:cubicBezTo>
                <a:cubicBezTo>
                  <a:pt x="576961" y="1163828"/>
                  <a:pt x="573913" y="1160780"/>
                  <a:pt x="570103" y="1160780"/>
                </a:cubicBezTo>
                <a:close/>
                <a:moveTo>
                  <a:pt x="489712" y="557149"/>
                </a:moveTo>
                <a:cubicBezTo>
                  <a:pt x="485966" y="557149"/>
                  <a:pt x="482854" y="560197"/>
                  <a:pt x="482854" y="564007"/>
                </a:cubicBezTo>
                <a:cubicBezTo>
                  <a:pt x="482854" y="567817"/>
                  <a:pt x="485902" y="570865"/>
                  <a:pt x="489712" y="570865"/>
                </a:cubicBezTo>
                <a:cubicBezTo>
                  <a:pt x="493522" y="570865"/>
                  <a:pt x="496570" y="567817"/>
                  <a:pt x="496570" y="564007"/>
                </a:cubicBezTo>
                <a:cubicBezTo>
                  <a:pt x="496570" y="560197"/>
                  <a:pt x="493522" y="557149"/>
                  <a:pt x="489712" y="557149"/>
                </a:cubicBezTo>
                <a:close/>
                <a:moveTo>
                  <a:pt x="489712" y="649986"/>
                </a:moveTo>
                <a:cubicBezTo>
                  <a:pt x="485966" y="649986"/>
                  <a:pt x="482854" y="653034"/>
                  <a:pt x="482854" y="656844"/>
                </a:cubicBezTo>
                <a:cubicBezTo>
                  <a:pt x="482854" y="660654"/>
                  <a:pt x="485902" y="663702"/>
                  <a:pt x="489712" y="663702"/>
                </a:cubicBezTo>
                <a:cubicBezTo>
                  <a:pt x="493522" y="663702"/>
                  <a:pt x="496570" y="660654"/>
                  <a:pt x="496570" y="656844"/>
                </a:cubicBezTo>
                <a:cubicBezTo>
                  <a:pt x="496570" y="653034"/>
                  <a:pt x="493522" y="649986"/>
                  <a:pt x="489712" y="649986"/>
                </a:cubicBezTo>
                <a:close/>
                <a:moveTo>
                  <a:pt x="489712" y="742823"/>
                </a:moveTo>
                <a:cubicBezTo>
                  <a:pt x="485966" y="742823"/>
                  <a:pt x="482854" y="745871"/>
                  <a:pt x="482854" y="749681"/>
                </a:cubicBezTo>
                <a:cubicBezTo>
                  <a:pt x="482854" y="753491"/>
                  <a:pt x="485902" y="756539"/>
                  <a:pt x="489712" y="756539"/>
                </a:cubicBezTo>
                <a:cubicBezTo>
                  <a:pt x="493522" y="756539"/>
                  <a:pt x="496570" y="753491"/>
                  <a:pt x="496570" y="749681"/>
                </a:cubicBezTo>
                <a:cubicBezTo>
                  <a:pt x="496570" y="745871"/>
                  <a:pt x="493522" y="742823"/>
                  <a:pt x="489712" y="742823"/>
                </a:cubicBezTo>
                <a:close/>
                <a:moveTo>
                  <a:pt x="489712" y="185674"/>
                </a:moveTo>
                <a:cubicBezTo>
                  <a:pt x="485966" y="185674"/>
                  <a:pt x="482854" y="188722"/>
                  <a:pt x="482854" y="192532"/>
                </a:cubicBezTo>
                <a:cubicBezTo>
                  <a:pt x="482854" y="196342"/>
                  <a:pt x="485902" y="199390"/>
                  <a:pt x="489712" y="199390"/>
                </a:cubicBezTo>
                <a:cubicBezTo>
                  <a:pt x="493522" y="199390"/>
                  <a:pt x="496570" y="196342"/>
                  <a:pt x="496570" y="192532"/>
                </a:cubicBezTo>
                <a:cubicBezTo>
                  <a:pt x="496570" y="188722"/>
                  <a:pt x="493522" y="185674"/>
                  <a:pt x="489712" y="185674"/>
                </a:cubicBezTo>
                <a:close/>
                <a:moveTo>
                  <a:pt x="489712" y="835723"/>
                </a:moveTo>
                <a:cubicBezTo>
                  <a:pt x="485966" y="835723"/>
                  <a:pt x="482854" y="838772"/>
                  <a:pt x="482854" y="842582"/>
                </a:cubicBezTo>
                <a:cubicBezTo>
                  <a:pt x="482854" y="846392"/>
                  <a:pt x="485902" y="849440"/>
                  <a:pt x="489712" y="849440"/>
                </a:cubicBezTo>
                <a:cubicBezTo>
                  <a:pt x="493522" y="849440"/>
                  <a:pt x="496570" y="846392"/>
                  <a:pt x="496570" y="842582"/>
                </a:cubicBezTo>
                <a:cubicBezTo>
                  <a:pt x="496570" y="838772"/>
                  <a:pt x="493522" y="835723"/>
                  <a:pt x="489712" y="835723"/>
                </a:cubicBezTo>
                <a:close/>
                <a:moveTo>
                  <a:pt x="489712" y="278575"/>
                </a:moveTo>
                <a:cubicBezTo>
                  <a:pt x="485966" y="278575"/>
                  <a:pt x="482854" y="281623"/>
                  <a:pt x="482854" y="285433"/>
                </a:cubicBezTo>
                <a:cubicBezTo>
                  <a:pt x="482854" y="289243"/>
                  <a:pt x="485902" y="292291"/>
                  <a:pt x="489712" y="292291"/>
                </a:cubicBezTo>
                <a:cubicBezTo>
                  <a:pt x="493522" y="292291"/>
                  <a:pt x="496570" y="289243"/>
                  <a:pt x="496570" y="285433"/>
                </a:cubicBezTo>
                <a:cubicBezTo>
                  <a:pt x="496570" y="281623"/>
                  <a:pt x="493522" y="278575"/>
                  <a:pt x="489712" y="278575"/>
                </a:cubicBezTo>
                <a:close/>
                <a:moveTo>
                  <a:pt x="489712" y="464312"/>
                </a:moveTo>
                <a:cubicBezTo>
                  <a:pt x="485966" y="464312"/>
                  <a:pt x="482854" y="467360"/>
                  <a:pt x="482854" y="471170"/>
                </a:cubicBezTo>
                <a:cubicBezTo>
                  <a:pt x="482854" y="474980"/>
                  <a:pt x="485902" y="478028"/>
                  <a:pt x="489712" y="478028"/>
                </a:cubicBezTo>
                <a:cubicBezTo>
                  <a:pt x="493522" y="478028"/>
                  <a:pt x="496570" y="474980"/>
                  <a:pt x="496570" y="471170"/>
                </a:cubicBezTo>
                <a:cubicBezTo>
                  <a:pt x="496570" y="467360"/>
                  <a:pt x="493522" y="464312"/>
                  <a:pt x="489712" y="464312"/>
                </a:cubicBezTo>
                <a:close/>
                <a:moveTo>
                  <a:pt x="489712" y="371475"/>
                </a:moveTo>
                <a:cubicBezTo>
                  <a:pt x="485966" y="371475"/>
                  <a:pt x="482854" y="374523"/>
                  <a:pt x="482854" y="378333"/>
                </a:cubicBezTo>
                <a:cubicBezTo>
                  <a:pt x="482854" y="382143"/>
                  <a:pt x="485902" y="385191"/>
                  <a:pt x="489712" y="385191"/>
                </a:cubicBezTo>
                <a:cubicBezTo>
                  <a:pt x="493522" y="385191"/>
                  <a:pt x="496570" y="382143"/>
                  <a:pt x="496570" y="378333"/>
                </a:cubicBezTo>
                <a:cubicBezTo>
                  <a:pt x="496570" y="374523"/>
                  <a:pt x="493522" y="371475"/>
                  <a:pt x="489712" y="371475"/>
                </a:cubicBezTo>
                <a:close/>
                <a:moveTo>
                  <a:pt x="891794" y="417894"/>
                </a:moveTo>
                <a:cubicBezTo>
                  <a:pt x="888047" y="417894"/>
                  <a:pt x="884936" y="420942"/>
                  <a:pt x="884936" y="424752"/>
                </a:cubicBezTo>
                <a:cubicBezTo>
                  <a:pt x="884936" y="428562"/>
                  <a:pt x="887984" y="431610"/>
                  <a:pt x="891794" y="431610"/>
                </a:cubicBezTo>
                <a:cubicBezTo>
                  <a:pt x="895604" y="431610"/>
                  <a:pt x="898652" y="428562"/>
                  <a:pt x="898652" y="424752"/>
                </a:cubicBezTo>
                <a:cubicBezTo>
                  <a:pt x="898652" y="420942"/>
                  <a:pt x="895604" y="417894"/>
                  <a:pt x="891794" y="417894"/>
                </a:cubicBezTo>
                <a:close/>
                <a:moveTo>
                  <a:pt x="1696021" y="232156"/>
                </a:moveTo>
                <a:cubicBezTo>
                  <a:pt x="1692275" y="232156"/>
                  <a:pt x="1689164" y="235204"/>
                  <a:pt x="1689164" y="239014"/>
                </a:cubicBezTo>
                <a:cubicBezTo>
                  <a:pt x="1689164" y="242824"/>
                  <a:pt x="1692212" y="245872"/>
                  <a:pt x="1696021" y="245872"/>
                </a:cubicBezTo>
                <a:cubicBezTo>
                  <a:pt x="1699831" y="245872"/>
                  <a:pt x="1702879" y="242824"/>
                  <a:pt x="1702879" y="239014"/>
                </a:cubicBezTo>
                <a:cubicBezTo>
                  <a:pt x="1702879" y="235204"/>
                  <a:pt x="1699831" y="232156"/>
                  <a:pt x="1696021" y="232156"/>
                </a:cubicBezTo>
                <a:close/>
                <a:moveTo>
                  <a:pt x="1696021" y="324993"/>
                </a:moveTo>
                <a:cubicBezTo>
                  <a:pt x="1692275" y="324993"/>
                  <a:pt x="1689164" y="328041"/>
                  <a:pt x="1689164" y="331851"/>
                </a:cubicBezTo>
                <a:cubicBezTo>
                  <a:pt x="1689164" y="335661"/>
                  <a:pt x="1692212" y="338709"/>
                  <a:pt x="1696021" y="338709"/>
                </a:cubicBezTo>
                <a:cubicBezTo>
                  <a:pt x="1699831" y="338709"/>
                  <a:pt x="1702879" y="335661"/>
                  <a:pt x="1702879" y="331851"/>
                </a:cubicBezTo>
                <a:cubicBezTo>
                  <a:pt x="1702879" y="328041"/>
                  <a:pt x="1699831" y="324993"/>
                  <a:pt x="1696021" y="324993"/>
                </a:cubicBezTo>
                <a:close/>
                <a:moveTo>
                  <a:pt x="1454785" y="0"/>
                </a:moveTo>
                <a:cubicBezTo>
                  <a:pt x="1451039" y="0"/>
                  <a:pt x="1447927" y="3048"/>
                  <a:pt x="1447927" y="6858"/>
                </a:cubicBezTo>
                <a:cubicBezTo>
                  <a:pt x="1447927" y="10668"/>
                  <a:pt x="1450975" y="13716"/>
                  <a:pt x="1454785" y="13716"/>
                </a:cubicBezTo>
                <a:cubicBezTo>
                  <a:pt x="1458595" y="13716"/>
                  <a:pt x="1461643" y="10668"/>
                  <a:pt x="1461643" y="6858"/>
                </a:cubicBezTo>
                <a:cubicBezTo>
                  <a:pt x="1461643" y="3048"/>
                  <a:pt x="1458595" y="0"/>
                  <a:pt x="1454785" y="0"/>
                </a:cubicBezTo>
                <a:close/>
                <a:moveTo>
                  <a:pt x="1615630" y="185738"/>
                </a:moveTo>
                <a:cubicBezTo>
                  <a:pt x="1611884" y="185738"/>
                  <a:pt x="1608772" y="188786"/>
                  <a:pt x="1608772" y="192596"/>
                </a:cubicBezTo>
                <a:cubicBezTo>
                  <a:pt x="1608772" y="196406"/>
                  <a:pt x="1611820" y="199454"/>
                  <a:pt x="1615630" y="199454"/>
                </a:cubicBezTo>
                <a:cubicBezTo>
                  <a:pt x="1619441" y="199454"/>
                  <a:pt x="1622489" y="196406"/>
                  <a:pt x="1622489" y="192596"/>
                </a:cubicBezTo>
                <a:cubicBezTo>
                  <a:pt x="1622489" y="188786"/>
                  <a:pt x="1619441" y="185738"/>
                  <a:pt x="1615630" y="185738"/>
                </a:cubicBezTo>
                <a:close/>
                <a:moveTo>
                  <a:pt x="1696021" y="417894"/>
                </a:moveTo>
                <a:cubicBezTo>
                  <a:pt x="1692275" y="417894"/>
                  <a:pt x="1689164" y="420942"/>
                  <a:pt x="1689164" y="424752"/>
                </a:cubicBezTo>
                <a:cubicBezTo>
                  <a:pt x="1689164" y="428562"/>
                  <a:pt x="1692212" y="431610"/>
                  <a:pt x="1696021" y="431610"/>
                </a:cubicBezTo>
                <a:cubicBezTo>
                  <a:pt x="1699831" y="431610"/>
                  <a:pt x="1702879" y="428562"/>
                  <a:pt x="1702879" y="424752"/>
                </a:cubicBezTo>
                <a:cubicBezTo>
                  <a:pt x="1702879" y="420942"/>
                  <a:pt x="1699831" y="417894"/>
                  <a:pt x="1696021" y="417894"/>
                </a:cubicBezTo>
                <a:close/>
                <a:moveTo>
                  <a:pt x="1615630" y="92901"/>
                </a:moveTo>
                <a:cubicBezTo>
                  <a:pt x="1611884" y="92901"/>
                  <a:pt x="1608772" y="95949"/>
                  <a:pt x="1608772" y="99759"/>
                </a:cubicBezTo>
                <a:cubicBezTo>
                  <a:pt x="1608772" y="103568"/>
                  <a:pt x="1611820" y="106617"/>
                  <a:pt x="1615630" y="106617"/>
                </a:cubicBezTo>
                <a:cubicBezTo>
                  <a:pt x="1619441" y="106617"/>
                  <a:pt x="1622489" y="103568"/>
                  <a:pt x="1622489" y="99759"/>
                </a:cubicBezTo>
                <a:cubicBezTo>
                  <a:pt x="1622489" y="95949"/>
                  <a:pt x="1619441" y="92901"/>
                  <a:pt x="1615630" y="92901"/>
                </a:cubicBezTo>
                <a:close/>
                <a:moveTo>
                  <a:pt x="1696021" y="696532"/>
                </a:moveTo>
                <a:cubicBezTo>
                  <a:pt x="1692275" y="696532"/>
                  <a:pt x="1689164" y="699580"/>
                  <a:pt x="1689164" y="703390"/>
                </a:cubicBezTo>
                <a:cubicBezTo>
                  <a:pt x="1689164" y="707200"/>
                  <a:pt x="1692212" y="710248"/>
                  <a:pt x="1696021" y="710248"/>
                </a:cubicBezTo>
                <a:cubicBezTo>
                  <a:pt x="1699831" y="710248"/>
                  <a:pt x="1702879" y="707200"/>
                  <a:pt x="1702879" y="703390"/>
                </a:cubicBezTo>
                <a:cubicBezTo>
                  <a:pt x="1702879" y="699580"/>
                  <a:pt x="1699831" y="696532"/>
                  <a:pt x="1696021" y="696532"/>
                </a:cubicBezTo>
                <a:close/>
                <a:moveTo>
                  <a:pt x="1696021" y="882269"/>
                </a:moveTo>
                <a:cubicBezTo>
                  <a:pt x="1692275" y="882269"/>
                  <a:pt x="1689164" y="885317"/>
                  <a:pt x="1689164" y="889127"/>
                </a:cubicBezTo>
                <a:cubicBezTo>
                  <a:pt x="1689164" y="892937"/>
                  <a:pt x="1692212" y="895985"/>
                  <a:pt x="1696021" y="895985"/>
                </a:cubicBezTo>
                <a:cubicBezTo>
                  <a:pt x="1699831" y="895985"/>
                  <a:pt x="1702879" y="892937"/>
                  <a:pt x="1702879" y="889127"/>
                </a:cubicBezTo>
                <a:cubicBezTo>
                  <a:pt x="1702879" y="885317"/>
                  <a:pt x="1699831" y="882269"/>
                  <a:pt x="1696021" y="882269"/>
                </a:cubicBezTo>
                <a:close/>
                <a:moveTo>
                  <a:pt x="1696021" y="789432"/>
                </a:moveTo>
                <a:cubicBezTo>
                  <a:pt x="1692275" y="789432"/>
                  <a:pt x="1689164" y="792480"/>
                  <a:pt x="1689164" y="796290"/>
                </a:cubicBezTo>
                <a:cubicBezTo>
                  <a:pt x="1689164" y="800100"/>
                  <a:pt x="1692212" y="803148"/>
                  <a:pt x="1696021" y="803148"/>
                </a:cubicBezTo>
                <a:cubicBezTo>
                  <a:pt x="1699831" y="803148"/>
                  <a:pt x="1702879" y="800100"/>
                  <a:pt x="1702879" y="796290"/>
                </a:cubicBezTo>
                <a:cubicBezTo>
                  <a:pt x="1702879" y="792480"/>
                  <a:pt x="1699831" y="789432"/>
                  <a:pt x="1696021" y="789432"/>
                </a:cubicBezTo>
                <a:close/>
                <a:moveTo>
                  <a:pt x="1615630" y="1578737"/>
                </a:moveTo>
                <a:cubicBezTo>
                  <a:pt x="1611884" y="1578737"/>
                  <a:pt x="1608772" y="1581785"/>
                  <a:pt x="1608772" y="1585595"/>
                </a:cubicBezTo>
                <a:cubicBezTo>
                  <a:pt x="1608772" y="1589405"/>
                  <a:pt x="1611820" y="1592453"/>
                  <a:pt x="1615630" y="1592453"/>
                </a:cubicBezTo>
                <a:cubicBezTo>
                  <a:pt x="1619441" y="1592453"/>
                  <a:pt x="1622489" y="1589405"/>
                  <a:pt x="1622489" y="1585595"/>
                </a:cubicBezTo>
                <a:cubicBezTo>
                  <a:pt x="1622489" y="1581785"/>
                  <a:pt x="1619441" y="1578737"/>
                  <a:pt x="1615630" y="1578737"/>
                </a:cubicBezTo>
                <a:close/>
                <a:moveTo>
                  <a:pt x="1696021" y="510794"/>
                </a:moveTo>
                <a:cubicBezTo>
                  <a:pt x="1692275" y="510794"/>
                  <a:pt x="1689164" y="513842"/>
                  <a:pt x="1689164" y="517652"/>
                </a:cubicBezTo>
                <a:cubicBezTo>
                  <a:pt x="1689164" y="521462"/>
                  <a:pt x="1692212" y="524510"/>
                  <a:pt x="1696021" y="524510"/>
                </a:cubicBezTo>
                <a:cubicBezTo>
                  <a:pt x="1699831" y="524510"/>
                  <a:pt x="1702879" y="521462"/>
                  <a:pt x="1702879" y="517652"/>
                </a:cubicBezTo>
                <a:cubicBezTo>
                  <a:pt x="1702879" y="513842"/>
                  <a:pt x="1699831" y="510794"/>
                  <a:pt x="1696021" y="510794"/>
                </a:cubicBezTo>
                <a:close/>
                <a:moveTo>
                  <a:pt x="1696021" y="603631"/>
                </a:moveTo>
                <a:cubicBezTo>
                  <a:pt x="1692275" y="603631"/>
                  <a:pt x="1689164" y="606679"/>
                  <a:pt x="1689164" y="610489"/>
                </a:cubicBezTo>
                <a:cubicBezTo>
                  <a:pt x="1689164" y="614299"/>
                  <a:pt x="1692212" y="617347"/>
                  <a:pt x="1696021" y="617347"/>
                </a:cubicBezTo>
                <a:cubicBezTo>
                  <a:pt x="1699831" y="617347"/>
                  <a:pt x="1702879" y="614299"/>
                  <a:pt x="1702879" y="610489"/>
                </a:cubicBezTo>
                <a:cubicBezTo>
                  <a:pt x="1702879" y="606679"/>
                  <a:pt x="1699831" y="603631"/>
                  <a:pt x="1696021" y="603631"/>
                </a:cubicBezTo>
                <a:close/>
                <a:moveTo>
                  <a:pt x="1615630" y="278638"/>
                </a:moveTo>
                <a:cubicBezTo>
                  <a:pt x="1611884" y="278638"/>
                  <a:pt x="1608772" y="281686"/>
                  <a:pt x="1608772" y="285496"/>
                </a:cubicBezTo>
                <a:cubicBezTo>
                  <a:pt x="1608772" y="289306"/>
                  <a:pt x="1611820" y="292354"/>
                  <a:pt x="1615630" y="292354"/>
                </a:cubicBezTo>
                <a:cubicBezTo>
                  <a:pt x="1619441" y="292354"/>
                  <a:pt x="1622489" y="289306"/>
                  <a:pt x="1622489" y="285496"/>
                </a:cubicBezTo>
                <a:cubicBezTo>
                  <a:pt x="1622489" y="281686"/>
                  <a:pt x="1619441" y="278638"/>
                  <a:pt x="1615630" y="278638"/>
                </a:cubicBezTo>
                <a:close/>
                <a:moveTo>
                  <a:pt x="1615630" y="1021525"/>
                </a:moveTo>
                <a:cubicBezTo>
                  <a:pt x="1611884" y="1021525"/>
                  <a:pt x="1608772" y="1024573"/>
                  <a:pt x="1608772" y="1028383"/>
                </a:cubicBezTo>
                <a:cubicBezTo>
                  <a:pt x="1608772" y="1032193"/>
                  <a:pt x="1611820" y="1035240"/>
                  <a:pt x="1615630" y="1035240"/>
                </a:cubicBezTo>
                <a:cubicBezTo>
                  <a:pt x="1619441" y="1035240"/>
                  <a:pt x="1622489" y="1032193"/>
                  <a:pt x="1622489" y="1028383"/>
                </a:cubicBezTo>
                <a:cubicBezTo>
                  <a:pt x="1622489" y="1024573"/>
                  <a:pt x="1619441" y="1021525"/>
                  <a:pt x="1615630" y="1021525"/>
                </a:cubicBezTo>
                <a:close/>
                <a:moveTo>
                  <a:pt x="1615630" y="1114362"/>
                </a:moveTo>
                <a:cubicBezTo>
                  <a:pt x="1611884" y="1114362"/>
                  <a:pt x="1608772" y="1117410"/>
                  <a:pt x="1608772" y="1121220"/>
                </a:cubicBezTo>
                <a:cubicBezTo>
                  <a:pt x="1608772" y="1125030"/>
                  <a:pt x="1611820" y="1128078"/>
                  <a:pt x="1615630" y="1128078"/>
                </a:cubicBezTo>
                <a:cubicBezTo>
                  <a:pt x="1619441" y="1128078"/>
                  <a:pt x="1622489" y="1125030"/>
                  <a:pt x="1622489" y="1121220"/>
                </a:cubicBezTo>
                <a:cubicBezTo>
                  <a:pt x="1622489" y="1117410"/>
                  <a:pt x="1619441" y="1114362"/>
                  <a:pt x="1615630" y="1114362"/>
                </a:cubicBezTo>
                <a:close/>
                <a:moveTo>
                  <a:pt x="1615630" y="1207199"/>
                </a:moveTo>
                <a:cubicBezTo>
                  <a:pt x="1611884" y="1207199"/>
                  <a:pt x="1608772" y="1210247"/>
                  <a:pt x="1608772" y="1214057"/>
                </a:cubicBezTo>
                <a:cubicBezTo>
                  <a:pt x="1608772" y="1217867"/>
                  <a:pt x="1611820" y="1220915"/>
                  <a:pt x="1615630" y="1220915"/>
                </a:cubicBezTo>
                <a:cubicBezTo>
                  <a:pt x="1619441" y="1220915"/>
                  <a:pt x="1622489" y="1217867"/>
                  <a:pt x="1622489" y="1214057"/>
                </a:cubicBezTo>
                <a:cubicBezTo>
                  <a:pt x="1622489" y="1210247"/>
                  <a:pt x="1619441" y="1207199"/>
                  <a:pt x="1615630" y="1207199"/>
                </a:cubicBezTo>
                <a:close/>
                <a:moveTo>
                  <a:pt x="1696021" y="975043"/>
                </a:moveTo>
                <a:cubicBezTo>
                  <a:pt x="1692275" y="975043"/>
                  <a:pt x="1689164" y="978090"/>
                  <a:pt x="1689164" y="981901"/>
                </a:cubicBezTo>
                <a:cubicBezTo>
                  <a:pt x="1689164" y="985711"/>
                  <a:pt x="1692212" y="988759"/>
                  <a:pt x="1696021" y="988759"/>
                </a:cubicBezTo>
                <a:cubicBezTo>
                  <a:pt x="1699831" y="988759"/>
                  <a:pt x="1702879" y="985711"/>
                  <a:pt x="1702879" y="981901"/>
                </a:cubicBezTo>
                <a:cubicBezTo>
                  <a:pt x="1702879" y="978090"/>
                  <a:pt x="1699831" y="975043"/>
                  <a:pt x="1696021" y="975043"/>
                </a:cubicBezTo>
                <a:close/>
                <a:moveTo>
                  <a:pt x="1615630" y="928624"/>
                </a:moveTo>
                <a:cubicBezTo>
                  <a:pt x="1611884" y="928624"/>
                  <a:pt x="1608772" y="931672"/>
                  <a:pt x="1608772" y="935482"/>
                </a:cubicBezTo>
                <a:cubicBezTo>
                  <a:pt x="1608772" y="939292"/>
                  <a:pt x="1611820" y="942340"/>
                  <a:pt x="1615630" y="942340"/>
                </a:cubicBezTo>
                <a:cubicBezTo>
                  <a:pt x="1619441" y="942340"/>
                  <a:pt x="1622489" y="939292"/>
                  <a:pt x="1622489" y="935482"/>
                </a:cubicBezTo>
                <a:cubicBezTo>
                  <a:pt x="1622489" y="931672"/>
                  <a:pt x="1619441" y="928624"/>
                  <a:pt x="1615630" y="928624"/>
                </a:cubicBezTo>
                <a:close/>
                <a:moveTo>
                  <a:pt x="1615630" y="1300099"/>
                </a:moveTo>
                <a:cubicBezTo>
                  <a:pt x="1611884" y="1300099"/>
                  <a:pt x="1608772" y="1303147"/>
                  <a:pt x="1608772" y="1306957"/>
                </a:cubicBezTo>
                <a:cubicBezTo>
                  <a:pt x="1608772" y="1310767"/>
                  <a:pt x="1611820" y="1313815"/>
                  <a:pt x="1615630" y="1313815"/>
                </a:cubicBezTo>
                <a:cubicBezTo>
                  <a:pt x="1619441" y="1313815"/>
                  <a:pt x="1622489" y="1310767"/>
                  <a:pt x="1622489" y="1306957"/>
                </a:cubicBezTo>
                <a:cubicBezTo>
                  <a:pt x="1622489" y="1303147"/>
                  <a:pt x="1619441" y="1300099"/>
                  <a:pt x="1615630" y="1300099"/>
                </a:cubicBezTo>
                <a:close/>
                <a:moveTo>
                  <a:pt x="1615630" y="1392936"/>
                </a:moveTo>
                <a:cubicBezTo>
                  <a:pt x="1611884" y="1392936"/>
                  <a:pt x="1608772" y="1395984"/>
                  <a:pt x="1608772" y="1399794"/>
                </a:cubicBezTo>
                <a:cubicBezTo>
                  <a:pt x="1608772" y="1403604"/>
                  <a:pt x="1611820" y="1406652"/>
                  <a:pt x="1615630" y="1406652"/>
                </a:cubicBezTo>
                <a:cubicBezTo>
                  <a:pt x="1619441" y="1406652"/>
                  <a:pt x="1622489" y="1403604"/>
                  <a:pt x="1622489" y="1399794"/>
                </a:cubicBezTo>
                <a:cubicBezTo>
                  <a:pt x="1622489" y="1395984"/>
                  <a:pt x="1619441" y="1392936"/>
                  <a:pt x="1615630" y="1392936"/>
                </a:cubicBezTo>
                <a:close/>
                <a:moveTo>
                  <a:pt x="1615630" y="371475"/>
                </a:moveTo>
                <a:cubicBezTo>
                  <a:pt x="1611884" y="371475"/>
                  <a:pt x="1608772" y="374523"/>
                  <a:pt x="1608772" y="378333"/>
                </a:cubicBezTo>
                <a:cubicBezTo>
                  <a:pt x="1608772" y="382143"/>
                  <a:pt x="1611820" y="385191"/>
                  <a:pt x="1615630" y="385191"/>
                </a:cubicBezTo>
                <a:cubicBezTo>
                  <a:pt x="1619441" y="385191"/>
                  <a:pt x="1622489" y="382143"/>
                  <a:pt x="1622489" y="378333"/>
                </a:cubicBezTo>
                <a:cubicBezTo>
                  <a:pt x="1622489" y="374523"/>
                  <a:pt x="1619441" y="371475"/>
                  <a:pt x="1615630" y="371475"/>
                </a:cubicBezTo>
                <a:close/>
                <a:moveTo>
                  <a:pt x="1615630" y="464312"/>
                </a:moveTo>
                <a:cubicBezTo>
                  <a:pt x="1611884" y="464312"/>
                  <a:pt x="1608772" y="467360"/>
                  <a:pt x="1608772" y="471170"/>
                </a:cubicBezTo>
                <a:cubicBezTo>
                  <a:pt x="1608772" y="474980"/>
                  <a:pt x="1611820" y="478028"/>
                  <a:pt x="1615630" y="478028"/>
                </a:cubicBezTo>
                <a:cubicBezTo>
                  <a:pt x="1619441" y="478028"/>
                  <a:pt x="1622489" y="474980"/>
                  <a:pt x="1622489" y="471170"/>
                </a:cubicBezTo>
                <a:cubicBezTo>
                  <a:pt x="1622489" y="467360"/>
                  <a:pt x="1619441" y="464312"/>
                  <a:pt x="1615630" y="464312"/>
                </a:cubicBezTo>
                <a:close/>
                <a:moveTo>
                  <a:pt x="1615630" y="557149"/>
                </a:moveTo>
                <a:cubicBezTo>
                  <a:pt x="1611884" y="557149"/>
                  <a:pt x="1608772" y="560197"/>
                  <a:pt x="1608772" y="564007"/>
                </a:cubicBezTo>
                <a:cubicBezTo>
                  <a:pt x="1608772" y="567817"/>
                  <a:pt x="1611820" y="570865"/>
                  <a:pt x="1615630" y="570865"/>
                </a:cubicBezTo>
                <a:cubicBezTo>
                  <a:pt x="1619441" y="570865"/>
                  <a:pt x="1622489" y="567817"/>
                  <a:pt x="1622489" y="564007"/>
                </a:cubicBezTo>
                <a:cubicBezTo>
                  <a:pt x="1622489" y="560197"/>
                  <a:pt x="1619441" y="557149"/>
                  <a:pt x="1615630" y="557149"/>
                </a:cubicBezTo>
                <a:close/>
                <a:moveTo>
                  <a:pt x="1615630" y="742887"/>
                </a:moveTo>
                <a:cubicBezTo>
                  <a:pt x="1611884" y="742887"/>
                  <a:pt x="1608772" y="745935"/>
                  <a:pt x="1608772" y="749745"/>
                </a:cubicBezTo>
                <a:cubicBezTo>
                  <a:pt x="1608772" y="753555"/>
                  <a:pt x="1611820" y="756603"/>
                  <a:pt x="1615630" y="756603"/>
                </a:cubicBezTo>
                <a:cubicBezTo>
                  <a:pt x="1619441" y="756603"/>
                  <a:pt x="1622489" y="753555"/>
                  <a:pt x="1622489" y="749745"/>
                </a:cubicBezTo>
                <a:cubicBezTo>
                  <a:pt x="1622489" y="745935"/>
                  <a:pt x="1619441" y="742887"/>
                  <a:pt x="1615630" y="742887"/>
                </a:cubicBezTo>
                <a:close/>
                <a:moveTo>
                  <a:pt x="1615630" y="650050"/>
                </a:moveTo>
                <a:cubicBezTo>
                  <a:pt x="1611884" y="650050"/>
                  <a:pt x="1608772" y="653098"/>
                  <a:pt x="1608772" y="656908"/>
                </a:cubicBezTo>
                <a:cubicBezTo>
                  <a:pt x="1608772" y="660718"/>
                  <a:pt x="1611820" y="663766"/>
                  <a:pt x="1615630" y="663766"/>
                </a:cubicBezTo>
                <a:cubicBezTo>
                  <a:pt x="1619441" y="663766"/>
                  <a:pt x="1622489" y="660718"/>
                  <a:pt x="1622489" y="656908"/>
                </a:cubicBezTo>
                <a:cubicBezTo>
                  <a:pt x="1622489" y="653098"/>
                  <a:pt x="1619441" y="650050"/>
                  <a:pt x="1615630" y="650050"/>
                </a:cubicBezTo>
                <a:close/>
                <a:moveTo>
                  <a:pt x="1615630" y="835787"/>
                </a:moveTo>
                <a:cubicBezTo>
                  <a:pt x="1611884" y="835787"/>
                  <a:pt x="1608772" y="838835"/>
                  <a:pt x="1608772" y="842645"/>
                </a:cubicBezTo>
                <a:cubicBezTo>
                  <a:pt x="1608772" y="846455"/>
                  <a:pt x="1611820" y="849503"/>
                  <a:pt x="1615630" y="849503"/>
                </a:cubicBezTo>
                <a:cubicBezTo>
                  <a:pt x="1619441" y="849503"/>
                  <a:pt x="1622489" y="846455"/>
                  <a:pt x="1622489" y="842645"/>
                </a:cubicBezTo>
                <a:cubicBezTo>
                  <a:pt x="1622489" y="838835"/>
                  <a:pt x="1619441" y="835787"/>
                  <a:pt x="1615630" y="835787"/>
                </a:cubicBezTo>
                <a:close/>
                <a:moveTo>
                  <a:pt x="1535240" y="232156"/>
                </a:moveTo>
                <a:cubicBezTo>
                  <a:pt x="1531493" y="232156"/>
                  <a:pt x="1528381" y="235204"/>
                  <a:pt x="1528381" y="239014"/>
                </a:cubicBezTo>
                <a:cubicBezTo>
                  <a:pt x="1528381" y="242824"/>
                  <a:pt x="1531429" y="245872"/>
                  <a:pt x="1535240" y="245872"/>
                </a:cubicBezTo>
                <a:cubicBezTo>
                  <a:pt x="1539050" y="245872"/>
                  <a:pt x="1542097" y="242824"/>
                  <a:pt x="1542097" y="239014"/>
                </a:cubicBezTo>
                <a:cubicBezTo>
                  <a:pt x="1542097" y="235204"/>
                  <a:pt x="1539050" y="232156"/>
                  <a:pt x="1535240" y="232156"/>
                </a:cubicBezTo>
                <a:close/>
                <a:moveTo>
                  <a:pt x="1535240" y="696468"/>
                </a:moveTo>
                <a:cubicBezTo>
                  <a:pt x="1531493" y="696468"/>
                  <a:pt x="1528381" y="699516"/>
                  <a:pt x="1528381" y="703326"/>
                </a:cubicBezTo>
                <a:cubicBezTo>
                  <a:pt x="1528381" y="707136"/>
                  <a:pt x="1531429" y="710184"/>
                  <a:pt x="1535240" y="710184"/>
                </a:cubicBezTo>
                <a:cubicBezTo>
                  <a:pt x="1539050" y="710184"/>
                  <a:pt x="1542097" y="707136"/>
                  <a:pt x="1542097" y="703326"/>
                </a:cubicBezTo>
                <a:cubicBezTo>
                  <a:pt x="1542097" y="699516"/>
                  <a:pt x="1539050" y="696468"/>
                  <a:pt x="1535240" y="696468"/>
                </a:cubicBezTo>
                <a:close/>
                <a:moveTo>
                  <a:pt x="1535240" y="603631"/>
                </a:moveTo>
                <a:cubicBezTo>
                  <a:pt x="1531493" y="603631"/>
                  <a:pt x="1528381" y="606679"/>
                  <a:pt x="1528381" y="610489"/>
                </a:cubicBezTo>
                <a:cubicBezTo>
                  <a:pt x="1528381" y="614299"/>
                  <a:pt x="1531429" y="617347"/>
                  <a:pt x="1535240" y="617347"/>
                </a:cubicBezTo>
                <a:cubicBezTo>
                  <a:pt x="1539050" y="617347"/>
                  <a:pt x="1542097" y="614299"/>
                  <a:pt x="1542097" y="610489"/>
                </a:cubicBezTo>
                <a:cubicBezTo>
                  <a:pt x="1542097" y="606679"/>
                  <a:pt x="1539050" y="603631"/>
                  <a:pt x="1535240" y="603631"/>
                </a:cubicBezTo>
                <a:close/>
                <a:moveTo>
                  <a:pt x="1535240" y="789369"/>
                </a:moveTo>
                <a:cubicBezTo>
                  <a:pt x="1531493" y="789369"/>
                  <a:pt x="1528381" y="792417"/>
                  <a:pt x="1528381" y="796226"/>
                </a:cubicBezTo>
                <a:cubicBezTo>
                  <a:pt x="1528381" y="800037"/>
                  <a:pt x="1531429" y="803084"/>
                  <a:pt x="1535240" y="803084"/>
                </a:cubicBezTo>
                <a:cubicBezTo>
                  <a:pt x="1539050" y="803084"/>
                  <a:pt x="1542097" y="800037"/>
                  <a:pt x="1542097" y="796226"/>
                </a:cubicBezTo>
                <a:cubicBezTo>
                  <a:pt x="1542097" y="792417"/>
                  <a:pt x="1539050" y="789369"/>
                  <a:pt x="1535240" y="789369"/>
                </a:cubicBezTo>
                <a:close/>
                <a:moveTo>
                  <a:pt x="1535240" y="882206"/>
                </a:moveTo>
                <a:cubicBezTo>
                  <a:pt x="1531493" y="882206"/>
                  <a:pt x="1528381" y="885254"/>
                  <a:pt x="1528381" y="889064"/>
                </a:cubicBezTo>
                <a:cubicBezTo>
                  <a:pt x="1528381" y="892873"/>
                  <a:pt x="1531429" y="895922"/>
                  <a:pt x="1535240" y="895922"/>
                </a:cubicBezTo>
                <a:cubicBezTo>
                  <a:pt x="1539050" y="895922"/>
                  <a:pt x="1542097" y="892873"/>
                  <a:pt x="1542097" y="889064"/>
                </a:cubicBezTo>
                <a:cubicBezTo>
                  <a:pt x="1542097" y="885254"/>
                  <a:pt x="1539050" y="882206"/>
                  <a:pt x="1535240" y="882206"/>
                </a:cubicBezTo>
                <a:close/>
                <a:moveTo>
                  <a:pt x="1535240" y="510731"/>
                </a:moveTo>
                <a:cubicBezTo>
                  <a:pt x="1531493" y="510731"/>
                  <a:pt x="1528381" y="513778"/>
                  <a:pt x="1528381" y="517589"/>
                </a:cubicBezTo>
                <a:cubicBezTo>
                  <a:pt x="1528381" y="521399"/>
                  <a:pt x="1531429" y="524447"/>
                  <a:pt x="1535240" y="524447"/>
                </a:cubicBezTo>
                <a:cubicBezTo>
                  <a:pt x="1539050" y="524447"/>
                  <a:pt x="1542097" y="521399"/>
                  <a:pt x="1542097" y="517589"/>
                </a:cubicBezTo>
                <a:cubicBezTo>
                  <a:pt x="1542097" y="513778"/>
                  <a:pt x="1539050" y="510731"/>
                  <a:pt x="1535240" y="510731"/>
                </a:cubicBezTo>
                <a:close/>
                <a:moveTo>
                  <a:pt x="1696085" y="46419"/>
                </a:moveTo>
                <a:cubicBezTo>
                  <a:pt x="1692339" y="46419"/>
                  <a:pt x="1689227" y="49466"/>
                  <a:pt x="1689227" y="53277"/>
                </a:cubicBezTo>
                <a:cubicBezTo>
                  <a:pt x="1689227" y="57087"/>
                  <a:pt x="1692275" y="60135"/>
                  <a:pt x="1696085" y="60135"/>
                </a:cubicBezTo>
                <a:cubicBezTo>
                  <a:pt x="1699895" y="60135"/>
                  <a:pt x="1702943" y="57087"/>
                  <a:pt x="1702943" y="53277"/>
                </a:cubicBezTo>
                <a:cubicBezTo>
                  <a:pt x="1702943" y="49466"/>
                  <a:pt x="1699895" y="46419"/>
                  <a:pt x="1696085" y="46419"/>
                </a:cubicBezTo>
                <a:close/>
                <a:moveTo>
                  <a:pt x="1535240" y="975043"/>
                </a:moveTo>
                <a:cubicBezTo>
                  <a:pt x="1531493" y="975043"/>
                  <a:pt x="1528381" y="978090"/>
                  <a:pt x="1528381" y="981901"/>
                </a:cubicBezTo>
                <a:cubicBezTo>
                  <a:pt x="1528381" y="985711"/>
                  <a:pt x="1531429" y="988759"/>
                  <a:pt x="1535240" y="988759"/>
                </a:cubicBezTo>
                <a:cubicBezTo>
                  <a:pt x="1539050" y="988759"/>
                  <a:pt x="1542097" y="985711"/>
                  <a:pt x="1542097" y="981901"/>
                </a:cubicBezTo>
                <a:cubicBezTo>
                  <a:pt x="1542097" y="978090"/>
                  <a:pt x="1539050" y="975043"/>
                  <a:pt x="1535240" y="975043"/>
                </a:cubicBezTo>
                <a:close/>
                <a:moveTo>
                  <a:pt x="1535240" y="417894"/>
                </a:moveTo>
                <a:cubicBezTo>
                  <a:pt x="1531493" y="417894"/>
                  <a:pt x="1528381" y="420942"/>
                  <a:pt x="1528381" y="424752"/>
                </a:cubicBezTo>
                <a:cubicBezTo>
                  <a:pt x="1528381" y="428562"/>
                  <a:pt x="1531429" y="431610"/>
                  <a:pt x="1535240" y="431610"/>
                </a:cubicBezTo>
                <a:cubicBezTo>
                  <a:pt x="1539050" y="431610"/>
                  <a:pt x="1542097" y="428562"/>
                  <a:pt x="1542097" y="424752"/>
                </a:cubicBezTo>
                <a:cubicBezTo>
                  <a:pt x="1542097" y="420942"/>
                  <a:pt x="1539050" y="417894"/>
                  <a:pt x="1535240" y="417894"/>
                </a:cubicBezTo>
                <a:close/>
                <a:moveTo>
                  <a:pt x="1535240" y="1253681"/>
                </a:moveTo>
                <a:cubicBezTo>
                  <a:pt x="1531493" y="1253681"/>
                  <a:pt x="1528381" y="1256729"/>
                  <a:pt x="1528381" y="1260539"/>
                </a:cubicBezTo>
                <a:cubicBezTo>
                  <a:pt x="1528381" y="1264349"/>
                  <a:pt x="1531429" y="1267397"/>
                  <a:pt x="1535240" y="1267397"/>
                </a:cubicBezTo>
                <a:cubicBezTo>
                  <a:pt x="1539050" y="1267397"/>
                  <a:pt x="1542097" y="1264349"/>
                  <a:pt x="1542097" y="1260539"/>
                </a:cubicBezTo>
                <a:cubicBezTo>
                  <a:pt x="1542097" y="1256729"/>
                  <a:pt x="1539050" y="1253681"/>
                  <a:pt x="1535240" y="1253681"/>
                </a:cubicBezTo>
                <a:close/>
                <a:moveTo>
                  <a:pt x="1696085" y="1067943"/>
                </a:moveTo>
                <a:cubicBezTo>
                  <a:pt x="1692339" y="1067943"/>
                  <a:pt x="1689227" y="1070991"/>
                  <a:pt x="1689227" y="1074801"/>
                </a:cubicBezTo>
                <a:cubicBezTo>
                  <a:pt x="1689227" y="1078611"/>
                  <a:pt x="1692275" y="1081659"/>
                  <a:pt x="1696085" y="1081659"/>
                </a:cubicBezTo>
                <a:cubicBezTo>
                  <a:pt x="1699895" y="1081659"/>
                  <a:pt x="1702943" y="1078611"/>
                  <a:pt x="1702943" y="1074801"/>
                </a:cubicBezTo>
                <a:cubicBezTo>
                  <a:pt x="1702943" y="1070991"/>
                  <a:pt x="1699895" y="1067943"/>
                  <a:pt x="1696085" y="1067943"/>
                </a:cubicBezTo>
                <a:close/>
                <a:moveTo>
                  <a:pt x="1535240" y="1346518"/>
                </a:moveTo>
                <a:cubicBezTo>
                  <a:pt x="1531493" y="1346518"/>
                  <a:pt x="1528381" y="1349566"/>
                  <a:pt x="1528381" y="1353376"/>
                </a:cubicBezTo>
                <a:cubicBezTo>
                  <a:pt x="1528381" y="1357186"/>
                  <a:pt x="1531429" y="1360234"/>
                  <a:pt x="1535240" y="1360234"/>
                </a:cubicBezTo>
                <a:cubicBezTo>
                  <a:pt x="1539050" y="1360234"/>
                  <a:pt x="1542097" y="1357186"/>
                  <a:pt x="1542097" y="1353376"/>
                </a:cubicBezTo>
                <a:cubicBezTo>
                  <a:pt x="1542097" y="1349566"/>
                  <a:pt x="1539050" y="1346518"/>
                  <a:pt x="1535240" y="1346518"/>
                </a:cubicBezTo>
                <a:close/>
                <a:moveTo>
                  <a:pt x="1535240" y="1067943"/>
                </a:moveTo>
                <a:cubicBezTo>
                  <a:pt x="1531493" y="1067943"/>
                  <a:pt x="1528381" y="1070991"/>
                  <a:pt x="1528381" y="1074801"/>
                </a:cubicBezTo>
                <a:cubicBezTo>
                  <a:pt x="1528381" y="1078611"/>
                  <a:pt x="1531429" y="1081659"/>
                  <a:pt x="1535240" y="1081659"/>
                </a:cubicBezTo>
                <a:cubicBezTo>
                  <a:pt x="1539050" y="1081659"/>
                  <a:pt x="1542097" y="1078611"/>
                  <a:pt x="1542097" y="1074801"/>
                </a:cubicBezTo>
                <a:cubicBezTo>
                  <a:pt x="1542097" y="1070991"/>
                  <a:pt x="1539050" y="1067943"/>
                  <a:pt x="1535240" y="1067943"/>
                </a:cubicBezTo>
                <a:close/>
                <a:moveTo>
                  <a:pt x="1535240" y="1160780"/>
                </a:moveTo>
                <a:cubicBezTo>
                  <a:pt x="1531493" y="1160780"/>
                  <a:pt x="1528381" y="1163828"/>
                  <a:pt x="1528381" y="1167638"/>
                </a:cubicBezTo>
                <a:cubicBezTo>
                  <a:pt x="1528381" y="1171448"/>
                  <a:pt x="1531429" y="1174496"/>
                  <a:pt x="1535240" y="1174496"/>
                </a:cubicBezTo>
                <a:cubicBezTo>
                  <a:pt x="1539050" y="1174496"/>
                  <a:pt x="1542097" y="1171448"/>
                  <a:pt x="1542097" y="1167638"/>
                </a:cubicBezTo>
                <a:cubicBezTo>
                  <a:pt x="1542097" y="1163828"/>
                  <a:pt x="1539050" y="1160780"/>
                  <a:pt x="1535240" y="1160780"/>
                </a:cubicBezTo>
                <a:close/>
                <a:moveTo>
                  <a:pt x="1535240" y="1532255"/>
                </a:moveTo>
                <a:cubicBezTo>
                  <a:pt x="1531493" y="1532255"/>
                  <a:pt x="1528381" y="1535303"/>
                  <a:pt x="1528381" y="1539113"/>
                </a:cubicBezTo>
                <a:cubicBezTo>
                  <a:pt x="1528381" y="1542923"/>
                  <a:pt x="1531429" y="1545971"/>
                  <a:pt x="1535240" y="1545971"/>
                </a:cubicBezTo>
                <a:cubicBezTo>
                  <a:pt x="1539050" y="1545971"/>
                  <a:pt x="1542097" y="1542923"/>
                  <a:pt x="1542097" y="1539113"/>
                </a:cubicBezTo>
                <a:cubicBezTo>
                  <a:pt x="1542097" y="1535303"/>
                  <a:pt x="1539050" y="1532255"/>
                  <a:pt x="1535240" y="1532255"/>
                </a:cubicBezTo>
                <a:close/>
                <a:moveTo>
                  <a:pt x="1696085" y="1346518"/>
                </a:moveTo>
                <a:cubicBezTo>
                  <a:pt x="1692339" y="1346518"/>
                  <a:pt x="1689227" y="1349566"/>
                  <a:pt x="1689227" y="1353376"/>
                </a:cubicBezTo>
                <a:cubicBezTo>
                  <a:pt x="1689227" y="1357186"/>
                  <a:pt x="1692275" y="1360234"/>
                  <a:pt x="1696085" y="1360234"/>
                </a:cubicBezTo>
                <a:cubicBezTo>
                  <a:pt x="1699895" y="1360234"/>
                  <a:pt x="1702943" y="1357186"/>
                  <a:pt x="1702943" y="1353376"/>
                </a:cubicBezTo>
                <a:cubicBezTo>
                  <a:pt x="1702943" y="1349566"/>
                  <a:pt x="1699895" y="1346518"/>
                  <a:pt x="1696085" y="1346518"/>
                </a:cubicBezTo>
                <a:close/>
                <a:moveTo>
                  <a:pt x="1696085" y="1439355"/>
                </a:moveTo>
                <a:cubicBezTo>
                  <a:pt x="1692339" y="1439355"/>
                  <a:pt x="1689227" y="1442403"/>
                  <a:pt x="1689227" y="1446213"/>
                </a:cubicBezTo>
                <a:cubicBezTo>
                  <a:pt x="1689227" y="1450023"/>
                  <a:pt x="1692275" y="1453071"/>
                  <a:pt x="1696085" y="1453071"/>
                </a:cubicBezTo>
                <a:cubicBezTo>
                  <a:pt x="1699895" y="1453071"/>
                  <a:pt x="1702943" y="1450023"/>
                  <a:pt x="1702943" y="1446213"/>
                </a:cubicBezTo>
                <a:cubicBezTo>
                  <a:pt x="1702943" y="1442403"/>
                  <a:pt x="1699895" y="1439355"/>
                  <a:pt x="1696085" y="1439355"/>
                </a:cubicBezTo>
                <a:close/>
                <a:moveTo>
                  <a:pt x="1535240" y="46419"/>
                </a:moveTo>
                <a:cubicBezTo>
                  <a:pt x="1531493" y="46419"/>
                  <a:pt x="1528381" y="49466"/>
                  <a:pt x="1528381" y="53277"/>
                </a:cubicBezTo>
                <a:cubicBezTo>
                  <a:pt x="1528381" y="57087"/>
                  <a:pt x="1531429" y="60135"/>
                  <a:pt x="1535240" y="60135"/>
                </a:cubicBezTo>
                <a:cubicBezTo>
                  <a:pt x="1539050" y="60135"/>
                  <a:pt x="1542097" y="57087"/>
                  <a:pt x="1542097" y="53277"/>
                </a:cubicBezTo>
                <a:cubicBezTo>
                  <a:pt x="1542097" y="49466"/>
                  <a:pt x="1539050" y="46419"/>
                  <a:pt x="1535240" y="46419"/>
                </a:cubicBezTo>
                <a:close/>
                <a:moveTo>
                  <a:pt x="1535240" y="1439355"/>
                </a:moveTo>
                <a:cubicBezTo>
                  <a:pt x="1531493" y="1439355"/>
                  <a:pt x="1528381" y="1442403"/>
                  <a:pt x="1528381" y="1446213"/>
                </a:cubicBezTo>
                <a:cubicBezTo>
                  <a:pt x="1528381" y="1450023"/>
                  <a:pt x="1531429" y="1453071"/>
                  <a:pt x="1535240" y="1453071"/>
                </a:cubicBezTo>
                <a:cubicBezTo>
                  <a:pt x="1539050" y="1453071"/>
                  <a:pt x="1542097" y="1450023"/>
                  <a:pt x="1542097" y="1446213"/>
                </a:cubicBezTo>
                <a:cubicBezTo>
                  <a:pt x="1542097" y="1442403"/>
                  <a:pt x="1539050" y="1439355"/>
                  <a:pt x="1535240" y="1439355"/>
                </a:cubicBezTo>
                <a:close/>
                <a:moveTo>
                  <a:pt x="1856930" y="46419"/>
                </a:moveTo>
                <a:cubicBezTo>
                  <a:pt x="1853184" y="46419"/>
                  <a:pt x="1850072" y="49466"/>
                  <a:pt x="1850072" y="53277"/>
                </a:cubicBezTo>
                <a:cubicBezTo>
                  <a:pt x="1850072" y="57087"/>
                  <a:pt x="1853120" y="60135"/>
                  <a:pt x="1856930" y="60135"/>
                </a:cubicBezTo>
                <a:cubicBezTo>
                  <a:pt x="1860741" y="60135"/>
                  <a:pt x="1863789" y="57087"/>
                  <a:pt x="1863789" y="53277"/>
                </a:cubicBezTo>
                <a:cubicBezTo>
                  <a:pt x="1863789" y="49466"/>
                  <a:pt x="1860741" y="46419"/>
                  <a:pt x="1856930" y="46419"/>
                </a:cubicBezTo>
                <a:close/>
                <a:moveTo>
                  <a:pt x="1696085" y="1160780"/>
                </a:moveTo>
                <a:cubicBezTo>
                  <a:pt x="1692339" y="1160780"/>
                  <a:pt x="1689227" y="1163828"/>
                  <a:pt x="1689227" y="1167638"/>
                </a:cubicBezTo>
                <a:cubicBezTo>
                  <a:pt x="1689227" y="1171448"/>
                  <a:pt x="1692275" y="1174496"/>
                  <a:pt x="1696085" y="1174496"/>
                </a:cubicBezTo>
                <a:cubicBezTo>
                  <a:pt x="1699895" y="1174496"/>
                  <a:pt x="1702943" y="1171448"/>
                  <a:pt x="1702943" y="1167638"/>
                </a:cubicBezTo>
                <a:cubicBezTo>
                  <a:pt x="1702943" y="1163828"/>
                  <a:pt x="1699895" y="1160780"/>
                  <a:pt x="1696085" y="1160780"/>
                </a:cubicBezTo>
                <a:close/>
                <a:moveTo>
                  <a:pt x="1615694" y="0"/>
                </a:moveTo>
                <a:cubicBezTo>
                  <a:pt x="1611947" y="0"/>
                  <a:pt x="1608836" y="3048"/>
                  <a:pt x="1608836" y="6858"/>
                </a:cubicBezTo>
                <a:cubicBezTo>
                  <a:pt x="1608836" y="10668"/>
                  <a:pt x="1611884" y="13716"/>
                  <a:pt x="1615694" y="13716"/>
                </a:cubicBezTo>
                <a:cubicBezTo>
                  <a:pt x="1619504" y="13716"/>
                  <a:pt x="1622552" y="10668"/>
                  <a:pt x="1622552" y="6858"/>
                </a:cubicBezTo>
                <a:cubicBezTo>
                  <a:pt x="1622552" y="3048"/>
                  <a:pt x="1619504" y="0"/>
                  <a:pt x="1615694" y="0"/>
                </a:cubicBezTo>
                <a:close/>
                <a:moveTo>
                  <a:pt x="1535303" y="324993"/>
                </a:moveTo>
                <a:cubicBezTo>
                  <a:pt x="1531556" y="324993"/>
                  <a:pt x="1528445" y="328041"/>
                  <a:pt x="1528445" y="331851"/>
                </a:cubicBezTo>
                <a:cubicBezTo>
                  <a:pt x="1528445" y="335661"/>
                  <a:pt x="1531493" y="338709"/>
                  <a:pt x="1535303" y="338709"/>
                </a:cubicBezTo>
                <a:cubicBezTo>
                  <a:pt x="1539113" y="338709"/>
                  <a:pt x="1542161" y="335661"/>
                  <a:pt x="1542161" y="331851"/>
                </a:cubicBezTo>
                <a:cubicBezTo>
                  <a:pt x="1542161" y="328041"/>
                  <a:pt x="1539113" y="324993"/>
                  <a:pt x="1535303" y="324993"/>
                </a:cubicBezTo>
                <a:close/>
                <a:moveTo>
                  <a:pt x="1535303" y="139256"/>
                </a:moveTo>
                <a:cubicBezTo>
                  <a:pt x="1531556" y="139256"/>
                  <a:pt x="1528445" y="142304"/>
                  <a:pt x="1528445" y="146114"/>
                </a:cubicBezTo>
                <a:cubicBezTo>
                  <a:pt x="1528445" y="149924"/>
                  <a:pt x="1531493" y="152972"/>
                  <a:pt x="1535303" y="152972"/>
                </a:cubicBezTo>
                <a:cubicBezTo>
                  <a:pt x="1539113" y="152972"/>
                  <a:pt x="1542161" y="149924"/>
                  <a:pt x="1542161" y="146114"/>
                </a:cubicBezTo>
                <a:cubicBezTo>
                  <a:pt x="1542161" y="142304"/>
                  <a:pt x="1539113" y="139256"/>
                  <a:pt x="1535303" y="139256"/>
                </a:cubicBezTo>
                <a:close/>
                <a:moveTo>
                  <a:pt x="1615694" y="1485773"/>
                </a:moveTo>
                <a:cubicBezTo>
                  <a:pt x="1611947" y="1485773"/>
                  <a:pt x="1608836" y="1488821"/>
                  <a:pt x="1608836" y="1492631"/>
                </a:cubicBezTo>
                <a:cubicBezTo>
                  <a:pt x="1608836" y="1496441"/>
                  <a:pt x="1611884" y="1499489"/>
                  <a:pt x="1615694" y="1499489"/>
                </a:cubicBezTo>
                <a:cubicBezTo>
                  <a:pt x="1619504" y="1499489"/>
                  <a:pt x="1622552" y="1496441"/>
                  <a:pt x="1622552" y="1492631"/>
                </a:cubicBezTo>
                <a:cubicBezTo>
                  <a:pt x="1622552" y="1488821"/>
                  <a:pt x="1619504" y="1485773"/>
                  <a:pt x="1615694" y="1485773"/>
                </a:cubicBezTo>
                <a:close/>
                <a:moveTo>
                  <a:pt x="1776540" y="0"/>
                </a:moveTo>
                <a:cubicBezTo>
                  <a:pt x="1772793" y="0"/>
                  <a:pt x="1769681" y="3048"/>
                  <a:pt x="1769681" y="6858"/>
                </a:cubicBezTo>
                <a:cubicBezTo>
                  <a:pt x="1769681" y="10668"/>
                  <a:pt x="1772729" y="13716"/>
                  <a:pt x="1776540" y="13716"/>
                </a:cubicBezTo>
                <a:cubicBezTo>
                  <a:pt x="1780350" y="13716"/>
                  <a:pt x="1783397" y="10668"/>
                  <a:pt x="1783397" y="6858"/>
                </a:cubicBezTo>
                <a:cubicBezTo>
                  <a:pt x="1783397" y="3048"/>
                  <a:pt x="1780350" y="0"/>
                  <a:pt x="1776540" y="0"/>
                </a:cubicBezTo>
                <a:close/>
                <a:moveTo>
                  <a:pt x="1696148" y="1532255"/>
                </a:moveTo>
                <a:cubicBezTo>
                  <a:pt x="1692402" y="1532255"/>
                  <a:pt x="1689291" y="1535303"/>
                  <a:pt x="1689291" y="1539113"/>
                </a:cubicBezTo>
                <a:cubicBezTo>
                  <a:pt x="1689291" y="1542923"/>
                  <a:pt x="1692339" y="1545971"/>
                  <a:pt x="1696148" y="1545971"/>
                </a:cubicBezTo>
                <a:cubicBezTo>
                  <a:pt x="1699958" y="1545971"/>
                  <a:pt x="1703006" y="1542923"/>
                  <a:pt x="1703006" y="1539113"/>
                </a:cubicBezTo>
                <a:cubicBezTo>
                  <a:pt x="1703006" y="1535303"/>
                  <a:pt x="1699958" y="1532255"/>
                  <a:pt x="1696148" y="1532255"/>
                </a:cubicBezTo>
                <a:close/>
                <a:moveTo>
                  <a:pt x="1696148" y="1253681"/>
                </a:moveTo>
                <a:cubicBezTo>
                  <a:pt x="1692402" y="1253681"/>
                  <a:pt x="1689291" y="1256729"/>
                  <a:pt x="1689291" y="1260539"/>
                </a:cubicBezTo>
                <a:cubicBezTo>
                  <a:pt x="1689291" y="1264349"/>
                  <a:pt x="1692339" y="1267397"/>
                  <a:pt x="1696148" y="1267397"/>
                </a:cubicBezTo>
                <a:cubicBezTo>
                  <a:pt x="1699958" y="1267397"/>
                  <a:pt x="1703006" y="1264349"/>
                  <a:pt x="1703006" y="1260539"/>
                </a:cubicBezTo>
                <a:cubicBezTo>
                  <a:pt x="1703006" y="1256729"/>
                  <a:pt x="1699958" y="1253681"/>
                  <a:pt x="1696148" y="1253681"/>
                </a:cubicBezTo>
                <a:close/>
                <a:moveTo>
                  <a:pt x="1856994" y="1160844"/>
                </a:moveTo>
                <a:cubicBezTo>
                  <a:pt x="1853247" y="1160844"/>
                  <a:pt x="1850136" y="1163892"/>
                  <a:pt x="1850136" y="1167702"/>
                </a:cubicBezTo>
                <a:cubicBezTo>
                  <a:pt x="1850136" y="1171512"/>
                  <a:pt x="1853184" y="1174560"/>
                  <a:pt x="1856994" y="1174560"/>
                </a:cubicBezTo>
                <a:cubicBezTo>
                  <a:pt x="1860804" y="1174560"/>
                  <a:pt x="1863852" y="1171512"/>
                  <a:pt x="1863852" y="1167702"/>
                </a:cubicBezTo>
                <a:cubicBezTo>
                  <a:pt x="1863852" y="1163892"/>
                  <a:pt x="1860804" y="1160844"/>
                  <a:pt x="1856994" y="1160844"/>
                </a:cubicBezTo>
                <a:close/>
                <a:moveTo>
                  <a:pt x="1856994" y="1346581"/>
                </a:moveTo>
                <a:cubicBezTo>
                  <a:pt x="1853247" y="1346581"/>
                  <a:pt x="1850136" y="1349629"/>
                  <a:pt x="1850136" y="1353439"/>
                </a:cubicBezTo>
                <a:cubicBezTo>
                  <a:pt x="1850136" y="1357249"/>
                  <a:pt x="1853184" y="1360297"/>
                  <a:pt x="1856994" y="1360297"/>
                </a:cubicBezTo>
                <a:cubicBezTo>
                  <a:pt x="1860804" y="1360297"/>
                  <a:pt x="1863852" y="1357249"/>
                  <a:pt x="1863852" y="1353439"/>
                </a:cubicBezTo>
                <a:cubicBezTo>
                  <a:pt x="1863852" y="1349629"/>
                  <a:pt x="1860804" y="1346581"/>
                  <a:pt x="1856994" y="1346581"/>
                </a:cubicBezTo>
                <a:close/>
                <a:moveTo>
                  <a:pt x="1856994" y="1253744"/>
                </a:moveTo>
                <a:cubicBezTo>
                  <a:pt x="1853247" y="1253744"/>
                  <a:pt x="1850136" y="1256792"/>
                  <a:pt x="1850136" y="1260602"/>
                </a:cubicBezTo>
                <a:cubicBezTo>
                  <a:pt x="1850136" y="1264412"/>
                  <a:pt x="1853184" y="1267460"/>
                  <a:pt x="1856994" y="1267460"/>
                </a:cubicBezTo>
                <a:cubicBezTo>
                  <a:pt x="1860804" y="1267460"/>
                  <a:pt x="1863852" y="1264412"/>
                  <a:pt x="1863852" y="1260602"/>
                </a:cubicBezTo>
                <a:cubicBezTo>
                  <a:pt x="1863852" y="1256792"/>
                  <a:pt x="1860804" y="1253744"/>
                  <a:pt x="1856994" y="1253744"/>
                </a:cubicBezTo>
                <a:close/>
                <a:moveTo>
                  <a:pt x="1856994" y="1068007"/>
                </a:moveTo>
                <a:cubicBezTo>
                  <a:pt x="1853247" y="1068007"/>
                  <a:pt x="1850136" y="1071055"/>
                  <a:pt x="1850136" y="1074865"/>
                </a:cubicBezTo>
                <a:cubicBezTo>
                  <a:pt x="1850136" y="1078675"/>
                  <a:pt x="1853184" y="1081723"/>
                  <a:pt x="1856994" y="1081723"/>
                </a:cubicBezTo>
                <a:cubicBezTo>
                  <a:pt x="1860804" y="1081723"/>
                  <a:pt x="1863852" y="1078675"/>
                  <a:pt x="1863852" y="1074865"/>
                </a:cubicBezTo>
                <a:cubicBezTo>
                  <a:pt x="1863852" y="1071055"/>
                  <a:pt x="1860804" y="1068007"/>
                  <a:pt x="1856994" y="1068007"/>
                </a:cubicBezTo>
                <a:close/>
                <a:moveTo>
                  <a:pt x="1696148" y="139383"/>
                </a:moveTo>
                <a:cubicBezTo>
                  <a:pt x="1692402" y="139383"/>
                  <a:pt x="1689291" y="142431"/>
                  <a:pt x="1689291" y="146241"/>
                </a:cubicBezTo>
                <a:cubicBezTo>
                  <a:pt x="1689291" y="150051"/>
                  <a:pt x="1692339" y="153099"/>
                  <a:pt x="1696148" y="153099"/>
                </a:cubicBezTo>
                <a:cubicBezTo>
                  <a:pt x="1699958" y="153099"/>
                  <a:pt x="1703006" y="150051"/>
                  <a:pt x="1703006" y="146241"/>
                </a:cubicBezTo>
                <a:cubicBezTo>
                  <a:pt x="1703006" y="142431"/>
                  <a:pt x="1699958" y="139383"/>
                  <a:pt x="1696148" y="139383"/>
                </a:cubicBezTo>
                <a:close/>
                <a:moveTo>
                  <a:pt x="1776540" y="1578737"/>
                </a:moveTo>
                <a:cubicBezTo>
                  <a:pt x="1772793" y="1578737"/>
                  <a:pt x="1769681" y="1581785"/>
                  <a:pt x="1769681" y="1585595"/>
                </a:cubicBezTo>
                <a:cubicBezTo>
                  <a:pt x="1769681" y="1589405"/>
                  <a:pt x="1772729" y="1592453"/>
                  <a:pt x="1776540" y="1592453"/>
                </a:cubicBezTo>
                <a:cubicBezTo>
                  <a:pt x="1780350" y="1592453"/>
                  <a:pt x="1783397" y="1589405"/>
                  <a:pt x="1783397" y="1585595"/>
                </a:cubicBezTo>
                <a:cubicBezTo>
                  <a:pt x="1783397" y="1581785"/>
                  <a:pt x="1780350" y="1578737"/>
                  <a:pt x="1776540" y="1578737"/>
                </a:cubicBezTo>
                <a:close/>
                <a:moveTo>
                  <a:pt x="1856930" y="139383"/>
                </a:moveTo>
                <a:cubicBezTo>
                  <a:pt x="1853184" y="139383"/>
                  <a:pt x="1850072" y="142431"/>
                  <a:pt x="1850072" y="146241"/>
                </a:cubicBezTo>
                <a:cubicBezTo>
                  <a:pt x="1850072" y="150051"/>
                  <a:pt x="1853120" y="153099"/>
                  <a:pt x="1856930" y="153099"/>
                </a:cubicBezTo>
                <a:cubicBezTo>
                  <a:pt x="1860741" y="153099"/>
                  <a:pt x="1863789" y="150051"/>
                  <a:pt x="1863789" y="146241"/>
                </a:cubicBezTo>
                <a:cubicBezTo>
                  <a:pt x="1863789" y="142431"/>
                  <a:pt x="1860741" y="139383"/>
                  <a:pt x="1856930" y="139383"/>
                </a:cubicBezTo>
                <a:close/>
                <a:moveTo>
                  <a:pt x="1856930" y="1532319"/>
                </a:moveTo>
                <a:cubicBezTo>
                  <a:pt x="1853184" y="1532319"/>
                  <a:pt x="1850072" y="1535367"/>
                  <a:pt x="1850072" y="1539177"/>
                </a:cubicBezTo>
                <a:cubicBezTo>
                  <a:pt x="1850072" y="1542987"/>
                  <a:pt x="1853120" y="1546035"/>
                  <a:pt x="1856930" y="1546035"/>
                </a:cubicBezTo>
                <a:cubicBezTo>
                  <a:pt x="1860741" y="1546035"/>
                  <a:pt x="1863789" y="1542987"/>
                  <a:pt x="1863789" y="1539177"/>
                </a:cubicBezTo>
                <a:cubicBezTo>
                  <a:pt x="1863789" y="1535367"/>
                  <a:pt x="1860741" y="1532319"/>
                  <a:pt x="1856930" y="1532319"/>
                </a:cubicBezTo>
                <a:close/>
                <a:moveTo>
                  <a:pt x="1856930" y="1439482"/>
                </a:moveTo>
                <a:cubicBezTo>
                  <a:pt x="1853184" y="1439482"/>
                  <a:pt x="1850072" y="1442530"/>
                  <a:pt x="1850072" y="1446340"/>
                </a:cubicBezTo>
                <a:cubicBezTo>
                  <a:pt x="1850072" y="1450150"/>
                  <a:pt x="1853120" y="1453198"/>
                  <a:pt x="1856930" y="1453198"/>
                </a:cubicBezTo>
                <a:cubicBezTo>
                  <a:pt x="1860741" y="1453198"/>
                  <a:pt x="1863789" y="1450150"/>
                  <a:pt x="1863789" y="1446340"/>
                </a:cubicBezTo>
                <a:cubicBezTo>
                  <a:pt x="1863789" y="1442530"/>
                  <a:pt x="1860741" y="1439482"/>
                  <a:pt x="1856930" y="1439482"/>
                </a:cubicBezTo>
                <a:close/>
                <a:moveTo>
                  <a:pt x="1856930" y="418021"/>
                </a:moveTo>
                <a:cubicBezTo>
                  <a:pt x="1853184" y="418021"/>
                  <a:pt x="1850072" y="421069"/>
                  <a:pt x="1850072" y="424878"/>
                </a:cubicBezTo>
                <a:cubicBezTo>
                  <a:pt x="1850072" y="428689"/>
                  <a:pt x="1853120" y="431737"/>
                  <a:pt x="1856930" y="431737"/>
                </a:cubicBezTo>
                <a:cubicBezTo>
                  <a:pt x="1860741" y="431737"/>
                  <a:pt x="1863789" y="428689"/>
                  <a:pt x="1863789" y="424878"/>
                </a:cubicBezTo>
                <a:cubicBezTo>
                  <a:pt x="1863789" y="421069"/>
                  <a:pt x="1860741" y="418021"/>
                  <a:pt x="1856930" y="418021"/>
                </a:cubicBezTo>
                <a:close/>
                <a:moveTo>
                  <a:pt x="1856930" y="325184"/>
                </a:moveTo>
                <a:cubicBezTo>
                  <a:pt x="1853184" y="325184"/>
                  <a:pt x="1850072" y="328232"/>
                  <a:pt x="1850072" y="332042"/>
                </a:cubicBezTo>
                <a:cubicBezTo>
                  <a:pt x="1850072" y="335852"/>
                  <a:pt x="1853120" y="338900"/>
                  <a:pt x="1856930" y="338900"/>
                </a:cubicBezTo>
                <a:cubicBezTo>
                  <a:pt x="1860741" y="338900"/>
                  <a:pt x="1863789" y="335852"/>
                  <a:pt x="1863789" y="332042"/>
                </a:cubicBezTo>
                <a:cubicBezTo>
                  <a:pt x="1863789" y="328232"/>
                  <a:pt x="1860741" y="325184"/>
                  <a:pt x="1856930" y="325184"/>
                </a:cubicBezTo>
                <a:close/>
                <a:moveTo>
                  <a:pt x="1856930" y="510921"/>
                </a:moveTo>
                <a:cubicBezTo>
                  <a:pt x="1853184" y="510921"/>
                  <a:pt x="1850072" y="513969"/>
                  <a:pt x="1850072" y="517779"/>
                </a:cubicBezTo>
                <a:cubicBezTo>
                  <a:pt x="1850072" y="521589"/>
                  <a:pt x="1853120" y="524637"/>
                  <a:pt x="1856930" y="524637"/>
                </a:cubicBezTo>
                <a:cubicBezTo>
                  <a:pt x="1860741" y="524637"/>
                  <a:pt x="1863789" y="521589"/>
                  <a:pt x="1863789" y="517779"/>
                </a:cubicBezTo>
                <a:cubicBezTo>
                  <a:pt x="1863789" y="513969"/>
                  <a:pt x="1860741" y="510921"/>
                  <a:pt x="1856930" y="510921"/>
                </a:cubicBezTo>
                <a:close/>
                <a:moveTo>
                  <a:pt x="1856930" y="882396"/>
                </a:moveTo>
                <a:cubicBezTo>
                  <a:pt x="1853184" y="882396"/>
                  <a:pt x="1850072" y="885444"/>
                  <a:pt x="1850072" y="889254"/>
                </a:cubicBezTo>
                <a:cubicBezTo>
                  <a:pt x="1850072" y="893064"/>
                  <a:pt x="1853120" y="896112"/>
                  <a:pt x="1856930" y="896112"/>
                </a:cubicBezTo>
                <a:cubicBezTo>
                  <a:pt x="1860741" y="896112"/>
                  <a:pt x="1863789" y="893064"/>
                  <a:pt x="1863789" y="889254"/>
                </a:cubicBezTo>
                <a:cubicBezTo>
                  <a:pt x="1863789" y="885444"/>
                  <a:pt x="1860741" y="882396"/>
                  <a:pt x="1856930" y="882396"/>
                </a:cubicBezTo>
                <a:close/>
                <a:moveTo>
                  <a:pt x="1856930" y="232347"/>
                </a:moveTo>
                <a:cubicBezTo>
                  <a:pt x="1853184" y="232347"/>
                  <a:pt x="1850072" y="235395"/>
                  <a:pt x="1850072" y="239205"/>
                </a:cubicBezTo>
                <a:cubicBezTo>
                  <a:pt x="1850072" y="243014"/>
                  <a:pt x="1853120" y="246063"/>
                  <a:pt x="1856930" y="246063"/>
                </a:cubicBezTo>
                <a:cubicBezTo>
                  <a:pt x="1860741" y="246063"/>
                  <a:pt x="1863789" y="243014"/>
                  <a:pt x="1863789" y="239205"/>
                </a:cubicBezTo>
                <a:cubicBezTo>
                  <a:pt x="1863789" y="235395"/>
                  <a:pt x="1860741" y="232347"/>
                  <a:pt x="1856930" y="232347"/>
                </a:cubicBezTo>
                <a:close/>
                <a:moveTo>
                  <a:pt x="1856930" y="789496"/>
                </a:moveTo>
                <a:cubicBezTo>
                  <a:pt x="1853184" y="789496"/>
                  <a:pt x="1850072" y="792544"/>
                  <a:pt x="1850072" y="796354"/>
                </a:cubicBezTo>
                <a:cubicBezTo>
                  <a:pt x="1850072" y="800164"/>
                  <a:pt x="1853120" y="803212"/>
                  <a:pt x="1856930" y="803212"/>
                </a:cubicBezTo>
                <a:cubicBezTo>
                  <a:pt x="1860741" y="803212"/>
                  <a:pt x="1863789" y="800164"/>
                  <a:pt x="1863789" y="796354"/>
                </a:cubicBezTo>
                <a:cubicBezTo>
                  <a:pt x="1863789" y="792544"/>
                  <a:pt x="1860741" y="789496"/>
                  <a:pt x="1856930" y="789496"/>
                </a:cubicBezTo>
                <a:close/>
                <a:moveTo>
                  <a:pt x="1856930" y="696659"/>
                </a:moveTo>
                <a:cubicBezTo>
                  <a:pt x="1853184" y="696659"/>
                  <a:pt x="1850072" y="699707"/>
                  <a:pt x="1850072" y="703517"/>
                </a:cubicBezTo>
                <a:cubicBezTo>
                  <a:pt x="1850072" y="707327"/>
                  <a:pt x="1853120" y="710375"/>
                  <a:pt x="1856930" y="710375"/>
                </a:cubicBezTo>
                <a:cubicBezTo>
                  <a:pt x="1860741" y="710375"/>
                  <a:pt x="1863789" y="707327"/>
                  <a:pt x="1863789" y="703517"/>
                </a:cubicBezTo>
                <a:cubicBezTo>
                  <a:pt x="1863789" y="699707"/>
                  <a:pt x="1860741" y="696659"/>
                  <a:pt x="1856930" y="696659"/>
                </a:cubicBezTo>
                <a:close/>
                <a:moveTo>
                  <a:pt x="1856930" y="603822"/>
                </a:moveTo>
                <a:cubicBezTo>
                  <a:pt x="1853184" y="603822"/>
                  <a:pt x="1850072" y="606870"/>
                  <a:pt x="1850072" y="610680"/>
                </a:cubicBezTo>
                <a:cubicBezTo>
                  <a:pt x="1850072" y="614490"/>
                  <a:pt x="1853120" y="617538"/>
                  <a:pt x="1856930" y="617538"/>
                </a:cubicBezTo>
                <a:cubicBezTo>
                  <a:pt x="1860741" y="617538"/>
                  <a:pt x="1863789" y="614490"/>
                  <a:pt x="1863789" y="610680"/>
                </a:cubicBezTo>
                <a:cubicBezTo>
                  <a:pt x="1863789" y="606870"/>
                  <a:pt x="1860741" y="603822"/>
                  <a:pt x="1856930" y="603822"/>
                </a:cubicBezTo>
                <a:close/>
                <a:moveTo>
                  <a:pt x="1856930" y="975297"/>
                </a:moveTo>
                <a:cubicBezTo>
                  <a:pt x="1853184" y="975297"/>
                  <a:pt x="1850072" y="978345"/>
                  <a:pt x="1850072" y="982155"/>
                </a:cubicBezTo>
                <a:cubicBezTo>
                  <a:pt x="1850072" y="985965"/>
                  <a:pt x="1853120" y="989012"/>
                  <a:pt x="1856930" y="989012"/>
                </a:cubicBezTo>
                <a:cubicBezTo>
                  <a:pt x="1860741" y="989012"/>
                  <a:pt x="1863789" y="985965"/>
                  <a:pt x="1863789" y="982155"/>
                </a:cubicBezTo>
                <a:cubicBezTo>
                  <a:pt x="1863789" y="978345"/>
                  <a:pt x="1860741" y="975297"/>
                  <a:pt x="1856930" y="975297"/>
                </a:cubicBezTo>
                <a:close/>
                <a:moveTo>
                  <a:pt x="1776540" y="557403"/>
                </a:moveTo>
                <a:cubicBezTo>
                  <a:pt x="1772793" y="557403"/>
                  <a:pt x="1769681" y="560451"/>
                  <a:pt x="1769681" y="564261"/>
                </a:cubicBezTo>
                <a:cubicBezTo>
                  <a:pt x="1769681" y="568071"/>
                  <a:pt x="1772729" y="571119"/>
                  <a:pt x="1776540" y="571119"/>
                </a:cubicBezTo>
                <a:cubicBezTo>
                  <a:pt x="1780350" y="571119"/>
                  <a:pt x="1783397" y="568071"/>
                  <a:pt x="1783397" y="564261"/>
                </a:cubicBezTo>
                <a:cubicBezTo>
                  <a:pt x="1783397" y="560451"/>
                  <a:pt x="1780350" y="557403"/>
                  <a:pt x="1776540" y="557403"/>
                </a:cubicBezTo>
                <a:close/>
                <a:moveTo>
                  <a:pt x="1776540" y="464566"/>
                </a:moveTo>
                <a:cubicBezTo>
                  <a:pt x="1772793" y="464566"/>
                  <a:pt x="1769681" y="467614"/>
                  <a:pt x="1769681" y="471424"/>
                </a:cubicBezTo>
                <a:cubicBezTo>
                  <a:pt x="1769681" y="475234"/>
                  <a:pt x="1772729" y="478282"/>
                  <a:pt x="1776540" y="478282"/>
                </a:cubicBezTo>
                <a:cubicBezTo>
                  <a:pt x="1780350" y="478282"/>
                  <a:pt x="1783397" y="475234"/>
                  <a:pt x="1783397" y="471424"/>
                </a:cubicBezTo>
                <a:cubicBezTo>
                  <a:pt x="1783397" y="467614"/>
                  <a:pt x="1780350" y="464566"/>
                  <a:pt x="1776540" y="464566"/>
                </a:cubicBezTo>
                <a:close/>
                <a:moveTo>
                  <a:pt x="1776540" y="371729"/>
                </a:moveTo>
                <a:cubicBezTo>
                  <a:pt x="1772793" y="371729"/>
                  <a:pt x="1769681" y="374777"/>
                  <a:pt x="1769681" y="378587"/>
                </a:cubicBezTo>
                <a:cubicBezTo>
                  <a:pt x="1769681" y="382397"/>
                  <a:pt x="1772729" y="385445"/>
                  <a:pt x="1776540" y="385445"/>
                </a:cubicBezTo>
                <a:cubicBezTo>
                  <a:pt x="1780350" y="385445"/>
                  <a:pt x="1783397" y="382397"/>
                  <a:pt x="1783397" y="378587"/>
                </a:cubicBezTo>
                <a:cubicBezTo>
                  <a:pt x="1783397" y="374777"/>
                  <a:pt x="1780350" y="371729"/>
                  <a:pt x="1776540" y="371729"/>
                </a:cubicBezTo>
                <a:close/>
                <a:moveTo>
                  <a:pt x="1776540" y="650304"/>
                </a:moveTo>
                <a:cubicBezTo>
                  <a:pt x="1772793" y="650304"/>
                  <a:pt x="1769681" y="653352"/>
                  <a:pt x="1769681" y="657162"/>
                </a:cubicBezTo>
                <a:cubicBezTo>
                  <a:pt x="1769681" y="660972"/>
                  <a:pt x="1772729" y="664020"/>
                  <a:pt x="1776540" y="664020"/>
                </a:cubicBezTo>
                <a:cubicBezTo>
                  <a:pt x="1780350" y="664020"/>
                  <a:pt x="1783397" y="660972"/>
                  <a:pt x="1783397" y="657162"/>
                </a:cubicBezTo>
                <a:cubicBezTo>
                  <a:pt x="1783397" y="653352"/>
                  <a:pt x="1780350" y="650304"/>
                  <a:pt x="1776540" y="650304"/>
                </a:cubicBezTo>
                <a:close/>
                <a:moveTo>
                  <a:pt x="1776540" y="278829"/>
                </a:moveTo>
                <a:cubicBezTo>
                  <a:pt x="1772793" y="278829"/>
                  <a:pt x="1769681" y="281877"/>
                  <a:pt x="1769681" y="285687"/>
                </a:cubicBezTo>
                <a:cubicBezTo>
                  <a:pt x="1769681" y="289497"/>
                  <a:pt x="1772729" y="292545"/>
                  <a:pt x="1776540" y="292545"/>
                </a:cubicBezTo>
                <a:cubicBezTo>
                  <a:pt x="1780350" y="292545"/>
                  <a:pt x="1783397" y="289497"/>
                  <a:pt x="1783397" y="285687"/>
                </a:cubicBezTo>
                <a:cubicBezTo>
                  <a:pt x="1783397" y="281877"/>
                  <a:pt x="1780350" y="278829"/>
                  <a:pt x="1776540" y="278829"/>
                </a:cubicBezTo>
                <a:close/>
                <a:moveTo>
                  <a:pt x="1776540" y="93091"/>
                </a:moveTo>
                <a:cubicBezTo>
                  <a:pt x="1772793" y="93091"/>
                  <a:pt x="1769681" y="96139"/>
                  <a:pt x="1769681" y="99949"/>
                </a:cubicBezTo>
                <a:cubicBezTo>
                  <a:pt x="1769681" y="103759"/>
                  <a:pt x="1772729" y="106807"/>
                  <a:pt x="1776540" y="106807"/>
                </a:cubicBezTo>
                <a:cubicBezTo>
                  <a:pt x="1780350" y="106807"/>
                  <a:pt x="1783397" y="103759"/>
                  <a:pt x="1783397" y="99949"/>
                </a:cubicBezTo>
                <a:cubicBezTo>
                  <a:pt x="1783397" y="96139"/>
                  <a:pt x="1780350" y="93091"/>
                  <a:pt x="1776540" y="93091"/>
                </a:cubicBezTo>
                <a:close/>
                <a:moveTo>
                  <a:pt x="1776540" y="185928"/>
                </a:moveTo>
                <a:cubicBezTo>
                  <a:pt x="1772793" y="185928"/>
                  <a:pt x="1769681" y="188976"/>
                  <a:pt x="1769681" y="192786"/>
                </a:cubicBezTo>
                <a:cubicBezTo>
                  <a:pt x="1769681" y="196596"/>
                  <a:pt x="1772729" y="199644"/>
                  <a:pt x="1776540" y="199644"/>
                </a:cubicBezTo>
                <a:cubicBezTo>
                  <a:pt x="1780350" y="199644"/>
                  <a:pt x="1783397" y="196596"/>
                  <a:pt x="1783397" y="192786"/>
                </a:cubicBezTo>
                <a:cubicBezTo>
                  <a:pt x="1783397" y="188976"/>
                  <a:pt x="1780350" y="185928"/>
                  <a:pt x="1776540" y="185928"/>
                </a:cubicBezTo>
                <a:close/>
                <a:moveTo>
                  <a:pt x="1776540" y="743077"/>
                </a:moveTo>
                <a:cubicBezTo>
                  <a:pt x="1772793" y="743077"/>
                  <a:pt x="1769681" y="746125"/>
                  <a:pt x="1769681" y="749935"/>
                </a:cubicBezTo>
                <a:cubicBezTo>
                  <a:pt x="1769681" y="753745"/>
                  <a:pt x="1772729" y="756793"/>
                  <a:pt x="1776540" y="756793"/>
                </a:cubicBezTo>
                <a:cubicBezTo>
                  <a:pt x="1780350" y="756793"/>
                  <a:pt x="1783397" y="753745"/>
                  <a:pt x="1783397" y="749935"/>
                </a:cubicBezTo>
                <a:cubicBezTo>
                  <a:pt x="1783397" y="746125"/>
                  <a:pt x="1780350" y="743077"/>
                  <a:pt x="1776540" y="743077"/>
                </a:cubicBezTo>
                <a:close/>
                <a:moveTo>
                  <a:pt x="1776540" y="1114552"/>
                </a:moveTo>
                <a:cubicBezTo>
                  <a:pt x="1772793" y="1114552"/>
                  <a:pt x="1769681" y="1117600"/>
                  <a:pt x="1769681" y="1121410"/>
                </a:cubicBezTo>
                <a:cubicBezTo>
                  <a:pt x="1769681" y="1125220"/>
                  <a:pt x="1772729" y="1128268"/>
                  <a:pt x="1776540" y="1128268"/>
                </a:cubicBezTo>
                <a:cubicBezTo>
                  <a:pt x="1780350" y="1128268"/>
                  <a:pt x="1783397" y="1125220"/>
                  <a:pt x="1783397" y="1121410"/>
                </a:cubicBezTo>
                <a:cubicBezTo>
                  <a:pt x="1783397" y="1117600"/>
                  <a:pt x="1780350" y="1114552"/>
                  <a:pt x="1776540" y="1114552"/>
                </a:cubicBezTo>
                <a:close/>
                <a:moveTo>
                  <a:pt x="1776540" y="1300290"/>
                </a:moveTo>
                <a:cubicBezTo>
                  <a:pt x="1772793" y="1300290"/>
                  <a:pt x="1769681" y="1303338"/>
                  <a:pt x="1769681" y="1307148"/>
                </a:cubicBezTo>
                <a:cubicBezTo>
                  <a:pt x="1769681" y="1310958"/>
                  <a:pt x="1772729" y="1314006"/>
                  <a:pt x="1776540" y="1314006"/>
                </a:cubicBezTo>
                <a:cubicBezTo>
                  <a:pt x="1780350" y="1314006"/>
                  <a:pt x="1783397" y="1310958"/>
                  <a:pt x="1783397" y="1307148"/>
                </a:cubicBezTo>
                <a:cubicBezTo>
                  <a:pt x="1783397" y="1303338"/>
                  <a:pt x="1780350" y="1300290"/>
                  <a:pt x="1776540" y="1300290"/>
                </a:cubicBezTo>
                <a:close/>
                <a:moveTo>
                  <a:pt x="1776540" y="1393127"/>
                </a:moveTo>
                <a:cubicBezTo>
                  <a:pt x="1772793" y="1393127"/>
                  <a:pt x="1769681" y="1396175"/>
                  <a:pt x="1769681" y="1399985"/>
                </a:cubicBezTo>
                <a:cubicBezTo>
                  <a:pt x="1769681" y="1403795"/>
                  <a:pt x="1772729" y="1406843"/>
                  <a:pt x="1776540" y="1406843"/>
                </a:cubicBezTo>
                <a:cubicBezTo>
                  <a:pt x="1780350" y="1406843"/>
                  <a:pt x="1783397" y="1403795"/>
                  <a:pt x="1783397" y="1399985"/>
                </a:cubicBezTo>
                <a:cubicBezTo>
                  <a:pt x="1783397" y="1396175"/>
                  <a:pt x="1780350" y="1393127"/>
                  <a:pt x="1776540" y="1393127"/>
                </a:cubicBezTo>
                <a:close/>
                <a:moveTo>
                  <a:pt x="1776540" y="1207389"/>
                </a:moveTo>
                <a:cubicBezTo>
                  <a:pt x="1772793" y="1207389"/>
                  <a:pt x="1769681" y="1210437"/>
                  <a:pt x="1769681" y="1214247"/>
                </a:cubicBezTo>
                <a:cubicBezTo>
                  <a:pt x="1769681" y="1218057"/>
                  <a:pt x="1772729" y="1221105"/>
                  <a:pt x="1776540" y="1221105"/>
                </a:cubicBezTo>
                <a:cubicBezTo>
                  <a:pt x="1780350" y="1221105"/>
                  <a:pt x="1783397" y="1218057"/>
                  <a:pt x="1783397" y="1214247"/>
                </a:cubicBezTo>
                <a:cubicBezTo>
                  <a:pt x="1783397" y="1210437"/>
                  <a:pt x="1780350" y="1207389"/>
                  <a:pt x="1776540" y="1207389"/>
                </a:cubicBezTo>
                <a:close/>
                <a:moveTo>
                  <a:pt x="1776540" y="1021651"/>
                </a:moveTo>
                <a:cubicBezTo>
                  <a:pt x="1772793" y="1021651"/>
                  <a:pt x="1769681" y="1024700"/>
                  <a:pt x="1769681" y="1028509"/>
                </a:cubicBezTo>
                <a:cubicBezTo>
                  <a:pt x="1769681" y="1032320"/>
                  <a:pt x="1772729" y="1035368"/>
                  <a:pt x="1776540" y="1035368"/>
                </a:cubicBezTo>
                <a:cubicBezTo>
                  <a:pt x="1780350" y="1035368"/>
                  <a:pt x="1783397" y="1032320"/>
                  <a:pt x="1783397" y="1028509"/>
                </a:cubicBezTo>
                <a:cubicBezTo>
                  <a:pt x="1783397" y="1024700"/>
                  <a:pt x="1780350" y="1021651"/>
                  <a:pt x="1776540" y="1021651"/>
                </a:cubicBezTo>
                <a:close/>
                <a:moveTo>
                  <a:pt x="1776540" y="928815"/>
                </a:moveTo>
                <a:cubicBezTo>
                  <a:pt x="1772793" y="928815"/>
                  <a:pt x="1769681" y="931862"/>
                  <a:pt x="1769681" y="935673"/>
                </a:cubicBezTo>
                <a:cubicBezTo>
                  <a:pt x="1769681" y="939483"/>
                  <a:pt x="1772729" y="942531"/>
                  <a:pt x="1776540" y="942531"/>
                </a:cubicBezTo>
                <a:cubicBezTo>
                  <a:pt x="1780350" y="942531"/>
                  <a:pt x="1783397" y="939483"/>
                  <a:pt x="1783397" y="935673"/>
                </a:cubicBezTo>
                <a:cubicBezTo>
                  <a:pt x="1783397" y="931862"/>
                  <a:pt x="1780350" y="928815"/>
                  <a:pt x="1776540" y="928815"/>
                </a:cubicBezTo>
                <a:close/>
                <a:moveTo>
                  <a:pt x="1776540" y="835978"/>
                </a:moveTo>
                <a:cubicBezTo>
                  <a:pt x="1772793" y="835978"/>
                  <a:pt x="1769681" y="839026"/>
                  <a:pt x="1769681" y="842836"/>
                </a:cubicBezTo>
                <a:cubicBezTo>
                  <a:pt x="1769681" y="846646"/>
                  <a:pt x="1772729" y="849694"/>
                  <a:pt x="1776540" y="849694"/>
                </a:cubicBezTo>
                <a:cubicBezTo>
                  <a:pt x="1780350" y="849694"/>
                  <a:pt x="1783397" y="846646"/>
                  <a:pt x="1783397" y="842836"/>
                </a:cubicBezTo>
                <a:cubicBezTo>
                  <a:pt x="1783397" y="839026"/>
                  <a:pt x="1780350" y="835978"/>
                  <a:pt x="1776540" y="835978"/>
                </a:cubicBezTo>
                <a:close/>
                <a:moveTo>
                  <a:pt x="1776540" y="1486027"/>
                </a:moveTo>
                <a:cubicBezTo>
                  <a:pt x="1772793" y="1486027"/>
                  <a:pt x="1769681" y="1489075"/>
                  <a:pt x="1769681" y="1492885"/>
                </a:cubicBezTo>
                <a:cubicBezTo>
                  <a:pt x="1769681" y="1496695"/>
                  <a:pt x="1772729" y="1499743"/>
                  <a:pt x="1776540" y="1499743"/>
                </a:cubicBezTo>
                <a:cubicBezTo>
                  <a:pt x="1780350" y="1499743"/>
                  <a:pt x="1783397" y="1496695"/>
                  <a:pt x="1783397" y="1492885"/>
                </a:cubicBezTo>
                <a:cubicBezTo>
                  <a:pt x="1783397" y="1489075"/>
                  <a:pt x="1780350" y="1486027"/>
                  <a:pt x="1776540" y="1486027"/>
                </a:cubicBezTo>
                <a:close/>
                <a:moveTo>
                  <a:pt x="1454848" y="1300290"/>
                </a:moveTo>
                <a:cubicBezTo>
                  <a:pt x="1451102" y="1300290"/>
                  <a:pt x="1447991" y="1303338"/>
                  <a:pt x="1447991" y="1307148"/>
                </a:cubicBezTo>
                <a:cubicBezTo>
                  <a:pt x="1447991" y="1310958"/>
                  <a:pt x="1451039" y="1314006"/>
                  <a:pt x="1454848" y="1314006"/>
                </a:cubicBezTo>
                <a:cubicBezTo>
                  <a:pt x="1458658" y="1314006"/>
                  <a:pt x="1461706" y="1310958"/>
                  <a:pt x="1461706" y="1307148"/>
                </a:cubicBezTo>
                <a:cubicBezTo>
                  <a:pt x="1461706" y="1303338"/>
                  <a:pt x="1458658" y="1300290"/>
                  <a:pt x="1454848" y="1300290"/>
                </a:cubicBezTo>
                <a:close/>
                <a:moveTo>
                  <a:pt x="1454848" y="1114552"/>
                </a:moveTo>
                <a:cubicBezTo>
                  <a:pt x="1451102" y="1114552"/>
                  <a:pt x="1447991" y="1117600"/>
                  <a:pt x="1447991" y="1121410"/>
                </a:cubicBezTo>
                <a:cubicBezTo>
                  <a:pt x="1447991" y="1125220"/>
                  <a:pt x="1451039" y="1128268"/>
                  <a:pt x="1454848" y="1128268"/>
                </a:cubicBezTo>
                <a:cubicBezTo>
                  <a:pt x="1458658" y="1128268"/>
                  <a:pt x="1461706" y="1125220"/>
                  <a:pt x="1461706" y="1121410"/>
                </a:cubicBezTo>
                <a:cubicBezTo>
                  <a:pt x="1461706" y="1117600"/>
                  <a:pt x="1458658" y="1114552"/>
                  <a:pt x="1454848" y="1114552"/>
                </a:cubicBezTo>
                <a:close/>
                <a:moveTo>
                  <a:pt x="1454848" y="1207389"/>
                </a:moveTo>
                <a:cubicBezTo>
                  <a:pt x="1451102" y="1207389"/>
                  <a:pt x="1447991" y="1210437"/>
                  <a:pt x="1447991" y="1214247"/>
                </a:cubicBezTo>
                <a:cubicBezTo>
                  <a:pt x="1447991" y="1218057"/>
                  <a:pt x="1451039" y="1221105"/>
                  <a:pt x="1454848" y="1221105"/>
                </a:cubicBezTo>
                <a:cubicBezTo>
                  <a:pt x="1458658" y="1221105"/>
                  <a:pt x="1461706" y="1218057"/>
                  <a:pt x="1461706" y="1214247"/>
                </a:cubicBezTo>
                <a:cubicBezTo>
                  <a:pt x="1461706" y="1210437"/>
                  <a:pt x="1458658" y="1207389"/>
                  <a:pt x="1454848" y="1207389"/>
                </a:cubicBezTo>
                <a:close/>
                <a:moveTo>
                  <a:pt x="1454848" y="1021651"/>
                </a:moveTo>
                <a:cubicBezTo>
                  <a:pt x="1451102" y="1021651"/>
                  <a:pt x="1447991" y="1024700"/>
                  <a:pt x="1447991" y="1028509"/>
                </a:cubicBezTo>
                <a:cubicBezTo>
                  <a:pt x="1447991" y="1032320"/>
                  <a:pt x="1451039" y="1035368"/>
                  <a:pt x="1454848" y="1035368"/>
                </a:cubicBezTo>
                <a:cubicBezTo>
                  <a:pt x="1458658" y="1035368"/>
                  <a:pt x="1461706" y="1032320"/>
                  <a:pt x="1461706" y="1028509"/>
                </a:cubicBezTo>
                <a:cubicBezTo>
                  <a:pt x="1461706" y="1024700"/>
                  <a:pt x="1458658" y="1021651"/>
                  <a:pt x="1454848" y="1021651"/>
                </a:cubicBezTo>
                <a:close/>
                <a:moveTo>
                  <a:pt x="1454848" y="928815"/>
                </a:moveTo>
                <a:cubicBezTo>
                  <a:pt x="1451102" y="928815"/>
                  <a:pt x="1447991" y="931862"/>
                  <a:pt x="1447991" y="935673"/>
                </a:cubicBezTo>
                <a:cubicBezTo>
                  <a:pt x="1447991" y="939483"/>
                  <a:pt x="1451039" y="942531"/>
                  <a:pt x="1454848" y="942531"/>
                </a:cubicBezTo>
                <a:cubicBezTo>
                  <a:pt x="1458658" y="942531"/>
                  <a:pt x="1461706" y="939483"/>
                  <a:pt x="1461706" y="935673"/>
                </a:cubicBezTo>
                <a:cubicBezTo>
                  <a:pt x="1461706" y="931862"/>
                  <a:pt x="1458658" y="928815"/>
                  <a:pt x="1454848" y="928815"/>
                </a:cubicBezTo>
                <a:close/>
                <a:moveTo>
                  <a:pt x="1454848" y="1578864"/>
                </a:moveTo>
                <a:cubicBezTo>
                  <a:pt x="1451102" y="1578864"/>
                  <a:pt x="1447991" y="1581912"/>
                  <a:pt x="1447991" y="1585722"/>
                </a:cubicBezTo>
                <a:cubicBezTo>
                  <a:pt x="1447991" y="1589532"/>
                  <a:pt x="1451039" y="1592580"/>
                  <a:pt x="1454848" y="1592580"/>
                </a:cubicBezTo>
                <a:cubicBezTo>
                  <a:pt x="1458658" y="1592580"/>
                  <a:pt x="1461706" y="1589532"/>
                  <a:pt x="1461706" y="1585722"/>
                </a:cubicBezTo>
                <a:cubicBezTo>
                  <a:pt x="1461706" y="1581912"/>
                  <a:pt x="1458658" y="1578864"/>
                  <a:pt x="1454848" y="1578864"/>
                </a:cubicBezTo>
                <a:close/>
                <a:moveTo>
                  <a:pt x="1454848" y="1393127"/>
                </a:moveTo>
                <a:cubicBezTo>
                  <a:pt x="1451102" y="1393127"/>
                  <a:pt x="1447991" y="1396175"/>
                  <a:pt x="1447991" y="1399985"/>
                </a:cubicBezTo>
                <a:cubicBezTo>
                  <a:pt x="1447991" y="1403795"/>
                  <a:pt x="1451039" y="1406843"/>
                  <a:pt x="1454848" y="1406843"/>
                </a:cubicBezTo>
                <a:cubicBezTo>
                  <a:pt x="1458658" y="1406843"/>
                  <a:pt x="1461706" y="1403795"/>
                  <a:pt x="1461706" y="1399985"/>
                </a:cubicBezTo>
                <a:cubicBezTo>
                  <a:pt x="1461706" y="1396175"/>
                  <a:pt x="1458658" y="1393127"/>
                  <a:pt x="1454848" y="1393127"/>
                </a:cubicBezTo>
                <a:close/>
                <a:moveTo>
                  <a:pt x="1454848" y="835978"/>
                </a:moveTo>
                <a:cubicBezTo>
                  <a:pt x="1451102" y="835978"/>
                  <a:pt x="1447991" y="839026"/>
                  <a:pt x="1447991" y="842836"/>
                </a:cubicBezTo>
                <a:cubicBezTo>
                  <a:pt x="1447991" y="846646"/>
                  <a:pt x="1451039" y="849694"/>
                  <a:pt x="1454848" y="849694"/>
                </a:cubicBezTo>
                <a:cubicBezTo>
                  <a:pt x="1458658" y="849694"/>
                  <a:pt x="1461706" y="846646"/>
                  <a:pt x="1461706" y="842836"/>
                </a:cubicBezTo>
                <a:cubicBezTo>
                  <a:pt x="1461706" y="839026"/>
                  <a:pt x="1458658" y="835978"/>
                  <a:pt x="1454848" y="835978"/>
                </a:cubicBezTo>
                <a:close/>
                <a:moveTo>
                  <a:pt x="1454848" y="1486027"/>
                </a:moveTo>
                <a:cubicBezTo>
                  <a:pt x="1451102" y="1486027"/>
                  <a:pt x="1447991" y="1489075"/>
                  <a:pt x="1447991" y="1492885"/>
                </a:cubicBezTo>
                <a:cubicBezTo>
                  <a:pt x="1447991" y="1496695"/>
                  <a:pt x="1451039" y="1499743"/>
                  <a:pt x="1454848" y="1499743"/>
                </a:cubicBezTo>
                <a:cubicBezTo>
                  <a:pt x="1458658" y="1499743"/>
                  <a:pt x="1461706" y="1496695"/>
                  <a:pt x="1461706" y="1492885"/>
                </a:cubicBezTo>
                <a:cubicBezTo>
                  <a:pt x="1461706" y="1489075"/>
                  <a:pt x="1458658" y="1486027"/>
                  <a:pt x="1454848" y="1486027"/>
                </a:cubicBezTo>
                <a:close/>
                <a:moveTo>
                  <a:pt x="1454848" y="93091"/>
                </a:moveTo>
                <a:cubicBezTo>
                  <a:pt x="1451102" y="93091"/>
                  <a:pt x="1447991" y="96139"/>
                  <a:pt x="1447991" y="99949"/>
                </a:cubicBezTo>
                <a:cubicBezTo>
                  <a:pt x="1447991" y="103759"/>
                  <a:pt x="1451039" y="106807"/>
                  <a:pt x="1454848" y="106807"/>
                </a:cubicBezTo>
                <a:cubicBezTo>
                  <a:pt x="1458658" y="106807"/>
                  <a:pt x="1461706" y="103759"/>
                  <a:pt x="1461706" y="99949"/>
                </a:cubicBezTo>
                <a:cubicBezTo>
                  <a:pt x="1461706" y="96139"/>
                  <a:pt x="1458658" y="93091"/>
                  <a:pt x="1454848" y="93091"/>
                </a:cubicBezTo>
                <a:close/>
                <a:moveTo>
                  <a:pt x="1454848" y="371666"/>
                </a:moveTo>
                <a:cubicBezTo>
                  <a:pt x="1451102" y="371666"/>
                  <a:pt x="1447991" y="374714"/>
                  <a:pt x="1447991" y="378524"/>
                </a:cubicBezTo>
                <a:cubicBezTo>
                  <a:pt x="1447991" y="382334"/>
                  <a:pt x="1451039" y="385381"/>
                  <a:pt x="1454848" y="385381"/>
                </a:cubicBezTo>
                <a:cubicBezTo>
                  <a:pt x="1458658" y="385381"/>
                  <a:pt x="1461706" y="382334"/>
                  <a:pt x="1461706" y="378524"/>
                </a:cubicBezTo>
                <a:cubicBezTo>
                  <a:pt x="1461706" y="374714"/>
                  <a:pt x="1458658" y="371666"/>
                  <a:pt x="1454848" y="371666"/>
                </a:cubicBezTo>
                <a:close/>
                <a:moveTo>
                  <a:pt x="1454848" y="185928"/>
                </a:moveTo>
                <a:cubicBezTo>
                  <a:pt x="1451102" y="185928"/>
                  <a:pt x="1447991" y="188976"/>
                  <a:pt x="1447991" y="192786"/>
                </a:cubicBezTo>
                <a:cubicBezTo>
                  <a:pt x="1447991" y="196596"/>
                  <a:pt x="1451039" y="199644"/>
                  <a:pt x="1454848" y="199644"/>
                </a:cubicBezTo>
                <a:cubicBezTo>
                  <a:pt x="1458658" y="199644"/>
                  <a:pt x="1461706" y="196596"/>
                  <a:pt x="1461706" y="192786"/>
                </a:cubicBezTo>
                <a:cubicBezTo>
                  <a:pt x="1461706" y="188976"/>
                  <a:pt x="1458658" y="185928"/>
                  <a:pt x="1454848" y="185928"/>
                </a:cubicBezTo>
                <a:close/>
                <a:moveTo>
                  <a:pt x="1454848" y="743077"/>
                </a:moveTo>
                <a:cubicBezTo>
                  <a:pt x="1451102" y="743077"/>
                  <a:pt x="1447991" y="746125"/>
                  <a:pt x="1447991" y="749935"/>
                </a:cubicBezTo>
                <a:cubicBezTo>
                  <a:pt x="1447991" y="753745"/>
                  <a:pt x="1451039" y="756793"/>
                  <a:pt x="1454848" y="756793"/>
                </a:cubicBezTo>
                <a:cubicBezTo>
                  <a:pt x="1458658" y="756793"/>
                  <a:pt x="1461706" y="753745"/>
                  <a:pt x="1461706" y="749935"/>
                </a:cubicBezTo>
                <a:cubicBezTo>
                  <a:pt x="1461706" y="746125"/>
                  <a:pt x="1458658" y="743077"/>
                  <a:pt x="1454848" y="743077"/>
                </a:cubicBezTo>
                <a:close/>
                <a:moveTo>
                  <a:pt x="1454848" y="278765"/>
                </a:moveTo>
                <a:cubicBezTo>
                  <a:pt x="1451102" y="278765"/>
                  <a:pt x="1447991" y="281813"/>
                  <a:pt x="1447991" y="285623"/>
                </a:cubicBezTo>
                <a:cubicBezTo>
                  <a:pt x="1447991" y="289433"/>
                  <a:pt x="1451039" y="292481"/>
                  <a:pt x="1454848" y="292481"/>
                </a:cubicBezTo>
                <a:cubicBezTo>
                  <a:pt x="1458658" y="292481"/>
                  <a:pt x="1461706" y="289433"/>
                  <a:pt x="1461706" y="285623"/>
                </a:cubicBezTo>
                <a:cubicBezTo>
                  <a:pt x="1461706" y="281813"/>
                  <a:pt x="1458658" y="278765"/>
                  <a:pt x="1454848" y="278765"/>
                </a:cubicBezTo>
                <a:close/>
                <a:moveTo>
                  <a:pt x="1454848" y="557340"/>
                </a:moveTo>
                <a:cubicBezTo>
                  <a:pt x="1451102" y="557340"/>
                  <a:pt x="1447991" y="560388"/>
                  <a:pt x="1447991" y="564198"/>
                </a:cubicBezTo>
                <a:cubicBezTo>
                  <a:pt x="1447991" y="568008"/>
                  <a:pt x="1451039" y="571056"/>
                  <a:pt x="1454848" y="571056"/>
                </a:cubicBezTo>
                <a:cubicBezTo>
                  <a:pt x="1458658" y="571056"/>
                  <a:pt x="1461706" y="568008"/>
                  <a:pt x="1461706" y="564198"/>
                </a:cubicBezTo>
                <a:cubicBezTo>
                  <a:pt x="1461706" y="560388"/>
                  <a:pt x="1458658" y="557340"/>
                  <a:pt x="1454848" y="557340"/>
                </a:cubicBezTo>
                <a:close/>
                <a:moveTo>
                  <a:pt x="1454848" y="464503"/>
                </a:moveTo>
                <a:cubicBezTo>
                  <a:pt x="1451102" y="464503"/>
                  <a:pt x="1447991" y="467551"/>
                  <a:pt x="1447991" y="471360"/>
                </a:cubicBezTo>
                <a:cubicBezTo>
                  <a:pt x="1447991" y="475171"/>
                  <a:pt x="1451039" y="478219"/>
                  <a:pt x="1454848" y="478219"/>
                </a:cubicBezTo>
                <a:cubicBezTo>
                  <a:pt x="1458658" y="478219"/>
                  <a:pt x="1461706" y="475171"/>
                  <a:pt x="1461706" y="471360"/>
                </a:cubicBezTo>
                <a:cubicBezTo>
                  <a:pt x="1461706" y="467551"/>
                  <a:pt x="1458658" y="464503"/>
                  <a:pt x="1454848" y="464503"/>
                </a:cubicBezTo>
                <a:close/>
                <a:moveTo>
                  <a:pt x="1454848" y="650240"/>
                </a:moveTo>
                <a:cubicBezTo>
                  <a:pt x="1451102" y="650240"/>
                  <a:pt x="1447991" y="653288"/>
                  <a:pt x="1447991" y="657098"/>
                </a:cubicBezTo>
                <a:cubicBezTo>
                  <a:pt x="1447991" y="660908"/>
                  <a:pt x="1451039" y="663956"/>
                  <a:pt x="1454848" y="663956"/>
                </a:cubicBezTo>
                <a:cubicBezTo>
                  <a:pt x="1458658" y="663956"/>
                  <a:pt x="1461706" y="660908"/>
                  <a:pt x="1461706" y="657098"/>
                </a:cubicBezTo>
                <a:cubicBezTo>
                  <a:pt x="1461706" y="653288"/>
                  <a:pt x="1458658" y="650240"/>
                  <a:pt x="1454848" y="650240"/>
                </a:cubicBezTo>
                <a:close/>
                <a:moveTo>
                  <a:pt x="7303" y="2786063"/>
                </a:moveTo>
                <a:cubicBezTo>
                  <a:pt x="3556" y="2786063"/>
                  <a:pt x="444" y="2789111"/>
                  <a:pt x="444" y="2792921"/>
                </a:cubicBezTo>
                <a:cubicBezTo>
                  <a:pt x="444" y="2796731"/>
                  <a:pt x="3492" y="2799779"/>
                  <a:pt x="7303" y="2799779"/>
                </a:cubicBezTo>
                <a:cubicBezTo>
                  <a:pt x="11113" y="2799779"/>
                  <a:pt x="14160" y="2796731"/>
                  <a:pt x="14160" y="2792921"/>
                </a:cubicBezTo>
                <a:cubicBezTo>
                  <a:pt x="14160" y="2789111"/>
                  <a:pt x="11113" y="2786063"/>
                  <a:pt x="7303" y="2786063"/>
                </a:cubicBezTo>
                <a:close/>
                <a:moveTo>
                  <a:pt x="7303" y="2693226"/>
                </a:moveTo>
                <a:cubicBezTo>
                  <a:pt x="3556" y="2693226"/>
                  <a:pt x="444" y="2696274"/>
                  <a:pt x="444" y="2700084"/>
                </a:cubicBezTo>
                <a:cubicBezTo>
                  <a:pt x="444" y="2703894"/>
                  <a:pt x="3492" y="2706942"/>
                  <a:pt x="7303" y="2706942"/>
                </a:cubicBezTo>
                <a:cubicBezTo>
                  <a:pt x="11113" y="2706942"/>
                  <a:pt x="14160" y="2703894"/>
                  <a:pt x="14160" y="2700084"/>
                </a:cubicBezTo>
                <a:cubicBezTo>
                  <a:pt x="14160" y="2696274"/>
                  <a:pt x="11113" y="2693226"/>
                  <a:pt x="7303" y="2693226"/>
                </a:cubicBezTo>
                <a:close/>
                <a:moveTo>
                  <a:pt x="7303" y="2878963"/>
                </a:moveTo>
                <a:cubicBezTo>
                  <a:pt x="3556" y="2878963"/>
                  <a:pt x="444" y="2882011"/>
                  <a:pt x="444" y="2885821"/>
                </a:cubicBezTo>
                <a:cubicBezTo>
                  <a:pt x="444" y="2889631"/>
                  <a:pt x="3492" y="2892679"/>
                  <a:pt x="7303" y="2892679"/>
                </a:cubicBezTo>
                <a:cubicBezTo>
                  <a:pt x="11113" y="2892679"/>
                  <a:pt x="14160" y="2889631"/>
                  <a:pt x="14160" y="2885821"/>
                </a:cubicBezTo>
                <a:cubicBezTo>
                  <a:pt x="14160" y="2882011"/>
                  <a:pt x="11113" y="2878963"/>
                  <a:pt x="7303" y="2878963"/>
                </a:cubicBezTo>
                <a:close/>
                <a:moveTo>
                  <a:pt x="7303" y="2600389"/>
                </a:moveTo>
                <a:cubicBezTo>
                  <a:pt x="3556" y="2600389"/>
                  <a:pt x="444" y="2603437"/>
                  <a:pt x="444" y="2607247"/>
                </a:cubicBezTo>
                <a:cubicBezTo>
                  <a:pt x="444" y="2611057"/>
                  <a:pt x="3492" y="2614105"/>
                  <a:pt x="7303" y="2614105"/>
                </a:cubicBezTo>
                <a:cubicBezTo>
                  <a:pt x="11113" y="2614105"/>
                  <a:pt x="14160" y="2611057"/>
                  <a:pt x="14160" y="2607247"/>
                </a:cubicBezTo>
                <a:cubicBezTo>
                  <a:pt x="14160" y="2603437"/>
                  <a:pt x="11113" y="2600389"/>
                  <a:pt x="7303" y="2600389"/>
                </a:cubicBezTo>
                <a:close/>
                <a:moveTo>
                  <a:pt x="7303" y="3250438"/>
                </a:moveTo>
                <a:cubicBezTo>
                  <a:pt x="3556" y="3250438"/>
                  <a:pt x="444" y="3253486"/>
                  <a:pt x="444" y="3257296"/>
                </a:cubicBezTo>
                <a:cubicBezTo>
                  <a:pt x="444" y="3261106"/>
                  <a:pt x="3492" y="3264154"/>
                  <a:pt x="7303" y="3264154"/>
                </a:cubicBezTo>
                <a:cubicBezTo>
                  <a:pt x="11113" y="3264154"/>
                  <a:pt x="14160" y="3261106"/>
                  <a:pt x="14160" y="3257296"/>
                </a:cubicBezTo>
                <a:cubicBezTo>
                  <a:pt x="14160" y="3253486"/>
                  <a:pt x="11113" y="3250438"/>
                  <a:pt x="7303" y="3250438"/>
                </a:cubicBezTo>
                <a:close/>
                <a:moveTo>
                  <a:pt x="7303" y="2971864"/>
                </a:moveTo>
                <a:cubicBezTo>
                  <a:pt x="3556" y="2971864"/>
                  <a:pt x="444" y="2974912"/>
                  <a:pt x="444" y="2978722"/>
                </a:cubicBezTo>
                <a:cubicBezTo>
                  <a:pt x="444" y="2982532"/>
                  <a:pt x="3492" y="2985580"/>
                  <a:pt x="7303" y="2985580"/>
                </a:cubicBezTo>
                <a:cubicBezTo>
                  <a:pt x="11113" y="2985580"/>
                  <a:pt x="14160" y="2982532"/>
                  <a:pt x="14160" y="2978722"/>
                </a:cubicBezTo>
                <a:cubicBezTo>
                  <a:pt x="14160" y="2974912"/>
                  <a:pt x="11113" y="2971864"/>
                  <a:pt x="7303" y="2971864"/>
                </a:cubicBezTo>
                <a:close/>
                <a:moveTo>
                  <a:pt x="7303" y="2507552"/>
                </a:moveTo>
                <a:cubicBezTo>
                  <a:pt x="3556" y="2507552"/>
                  <a:pt x="444" y="2510600"/>
                  <a:pt x="444" y="2514410"/>
                </a:cubicBezTo>
                <a:cubicBezTo>
                  <a:pt x="444" y="2518220"/>
                  <a:pt x="3492" y="2521268"/>
                  <a:pt x="7303" y="2521268"/>
                </a:cubicBezTo>
                <a:cubicBezTo>
                  <a:pt x="11113" y="2521268"/>
                  <a:pt x="14160" y="2518220"/>
                  <a:pt x="14160" y="2514410"/>
                </a:cubicBezTo>
                <a:cubicBezTo>
                  <a:pt x="14160" y="2510600"/>
                  <a:pt x="11113" y="2507552"/>
                  <a:pt x="7303" y="2507552"/>
                </a:cubicBezTo>
                <a:close/>
                <a:moveTo>
                  <a:pt x="7303" y="3157601"/>
                </a:moveTo>
                <a:cubicBezTo>
                  <a:pt x="3556" y="3157601"/>
                  <a:pt x="444" y="3160649"/>
                  <a:pt x="444" y="3164459"/>
                </a:cubicBezTo>
                <a:cubicBezTo>
                  <a:pt x="444" y="3168269"/>
                  <a:pt x="3492" y="3171317"/>
                  <a:pt x="7303" y="3171317"/>
                </a:cubicBezTo>
                <a:cubicBezTo>
                  <a:pt x="11113" y="3171317"/>
                  <a:pt x="14160" y="3168269"/>
                  <a:pt x="14160" y="3164459"/>
                </a:cubicBezTo>
                <a:cubicBezTo>
                  <a:pt x="14160" y="3160649"/>
                  <a:pt x="11113" y="3157601"/>
                  <a:pt x="7303" y="3157601"/>
                </a:cubicBezTo>
                <a:close/>
                <a:moveTo>
                  <a:pt x="7303" y="3064764"/>
                </a:moveTo>
                <a:cubicBezTo>
                  <a:pt x="3556" y="3064764"/>
                  <a:pt x="444" y="3067812"/>
                  <a:pt x="444" y="3071622"/>
                </a:cubicBezTo>
                <a:cubicBezTo>
                  <a:pt x="444" y="3075432"/>
                  <a:pt x="3492" y="3078480"/>
                  <a:pt x="7303" y="3078480"/>
                </a:cubicBezTo>
                <a:cubicBezTo>
                  <a:pt x="11113" y="3078480"/>
                  <a:pt x="14160" y="3075432"/>
                  <a:pt x="14160" y="3071622"/>
                </a:cubicBezTo>
                <a:cubicBezTo>
                  <a:pt x="14160" y="3067812"/>
                  <a:pt x="11113" y="3064764"/>
                  <a:pt x="7303" y="3064764"/>
                </a:cubicBezTo>
                <a:close/>
                <a:moveTo>
                  <a:pt x="7303" y="1950402"/>
                </a:moveTo>
                <a:cubicBezTo>
                  <a:pt x="3556" y="1950402"/>
                  <a:pt x="444" y="1953451"/>
                  <a:pt x="444" y="1957261"/>
                </a:cubicBezTo>
                <a:cubicBezTo>
                  <a:pt x="444" y="1961071"/>
                  <a:pt x="3492" y="1964119"/>
                  <a:pt x="7303" y="1964119"/>
                </a:cubicBezTo>
                <a:cubicBezTo>
                  <a:pt x="11113" y="1964119"/>
                  <a:pt x="14160" y="1961071"/>
                  <a:pt x="14160" y="1957261"/>
                </a:cubicBezTo>
                <a:cubicBezTo>
                  <a:pt x="14160" y="1953451"/>
                  <a:pt x="11113" y="1950402"/>
                  <a:pt x="7303" y="1950402"/>
                </a:cubicBezTo>
                <a:close/>
                <a:moveTo>
                  <a:pt x="7303" y="2043240"/>
                </a:moveTo>
                <a:cubicBezTo>
                  <a:pt x="3556" y="2043240"/>
                  <a:pt x="444" y="2046288"/>
                  <a:pt x="444" y="2050098"/>
                </a:cubicBezTo>
                <a:cubicBezTo>
                  <a:pt x="444" y="2053908"/>
                  <a:pt x="3492" y="2056955"/>
                  <a:pt x="7303" y="2056955"/>
                </a:cubicBezTo>
                <a:cubicBezTo>
                  <a:pt x="11113" y="2056955"/>
                  <a:pt x="14160" y="2053908"/>
                  <a:pt x="14160" y="2050098"/>
                </a:cubicBezTo>
                <a:cubicBezTo>
                  <a:pt x="14160" y="2046288"/>
                  <a:pt x="11113" y="2043240"/>
                  <a:pt x="7303" y="2043240"/>
                </a:cubicBezTo>
                <a:close/>
                <a:moveTo>
                  <a:pt x="7303" y="1764665"/>
                </a:moveTo>
                <a:cubicBezTo>
                  <a:pt x="3556" y="1764665"/>
                  <a:pt x="444" y="1767713"/>
                  <a:pt x="444" y="1771523"/>
                </a:cubicBezTo>
                <a:cubicBezTo>
                  <a:pt x="444" y="1775333"/>
                  <a:pt x="3492" y="1778381"/>
                  <a:pt x="7303" y="1778381"/>
                </a:cubicBezTo>
                <a:cubicBezTo>
                  <a:pt x="11113" y="1778381"/>
                  <a:pt x="14160" y="1775333"/>
                  <a:pt x="14160" y="1771523"/>
                </a:cubicBezTo>
                <a:cubicBezTo>
                  <a:pt x="14160" y="1767713"/>
                  <a:pt x="11113" y="1764665"/>
                  <a:pt x="7303" y="1764665"/>
                </a:cubicBezTo>
                <a:close/>
                <a:moveTo>
                  <a:pt x="7303" y="1671828"/>
                </a:moveTo>
                <a:cubicBezTo>
                  <a:pt x="3556" y="1671828"/>
                  <a:pt x="444" y="1674876"/>
                  <a:pt x="444" y="1678686"/>
                </a:cubicBezTo>
                <a:cubicBezTo>
                  <a:pt x="444" y="1682496"/>
                  <a:pt x="3492" y="1685544"/>
                  <a:pt x="7303" y="1685544"/>
                </a:cubicBezTo>
                <a:cubicBezTo>
                  <a:pt x="11113" y="1685544"/>
                  <a:pt x="14160" y="1682496"/>
                  <a:pt x="14160" y="1678686"/>
                </a:cubicBezTo>
                <a:cubicBezTo>
                  <a:pt x="14160" y="1674876"/>
                  <a:pt x="11113" y="1671828"/>
                  <a:pt x="7303" y="1671828"/>
                </a:cubicBezTo>
                <a:close/>
                <a:moveTo>
                  <a:pt x="7303" y="2414715"/>
                </a:moveTo>
                <a:cubicBezTo>
                  <a:pt x="3556" y="2414715"/>
                  <a:pt x="444" y="2417763"/>
                  <a:pt x="444" y="2421573"/>
                </a:cubicBezTo>
                <a:cubicBezTo>
                  <a:pt x="444" y="2425383"/>
                  <a:pt x="3492" y="2428431"/>
                  <a:pt x="7303" y="2428431"/>
                </a:cubicBezTo>
                <a:cubicBezTo>
                  <a:pt x="11113" y="2428431"/>
                  <a:pt x="14160" y="2425383"/>
                  <a:pt x="14160" y="2421573"/>
                </a:cubicBezTo>
                <a:cubicBezTo>
                  <a:pt x="14160" y="2417763"/>
                  <a:pt x="11113" y="2414715"/>
                  <a:pt x="7303" y="2414715"/>
                </a:cubicBezTo>
                <a:close/>
                <a:moveTo>
                  <a:pt x="7303" y="2136140"/>
                </a:moveTo>
                <a:cubicBezTo>
                  <a:pt x="3556" y="2136140"/>
                  <a:pt x="444" y="2139188"/>
                  <a:pt x="444" y="2142998"/>
                </a:cubicBezTo>
                <a:cubicBezTo>
                  <a:pt x="444" y="2146808"/>
                  <a:pt x="3492" y="2149856"/>
                  <a:pt x="7303" y="2149856"/>
                </a:cubicBezTo>
                <a:cubicBezTo>
                  <a:pt x="11113" y="2149856"/>
                  <a:pt x="14160" y="2146808"/>
                  <a:pt x="14160" y="2142998"/>
                </a:cubicBezTo>
                <a:cubicBezTo>
                  <a:pt x="14160" y="2139188"/>
                  <a:pt x="11113" y="2136140"/>
                  <a:pt x="7303" y="2136140"/>
                </a:cubicBezTo>
                <a:close/>
                <a:moveTo>
                  <a:pt x="7303" y="2321878"/>
                </a:moveTo>
                <a:cubicBezTo>
                  <a:pt x="3556" y="2321878"/>
                  <a:pt x="444" y="2324926"/>
                  <a:pt x="444" y="2328736"/>
                </a:cubicBezTo>
                <a:cubicBezTo>
                  <a:pt x="444" y="2332546"/>
                  <a:pt x="3492" y="2335594"/>
                  <a:pt x="7303" y="2335594"/>
                </a:cubicBezTo>
                <a:cubicBezTo>
                  <a:pt x="11113" y="2335594"/>
                  <a:pt x="14160" y="2332546"/>
                  <a:pt x="14160" y="2328736"/>
                </a:cubicBezTo>
                <a:cubicBezTo>
                  <a:pt x="14160" y="2324926"/>
                  <a:pt x="11113" y="2321878"/>
                  <a:pt x="7303" y="2321878"/>
                </a:cubicBezTo>
                <a:close/>
                <a:moveTo>
                  <a:pt x="7303" y="2229041"/>
                </a:moveTo>
                <a:cubicBezTo>
                  <a:pt x="3556" y="2229041"/>
                  <a:pt x="444" y="2232089"/>
                  <a:pt x="444" y="2235899"/>
                </a:cubicBezTo>
                <a:cubicBezTo>
                  <a:pt x="444" y="2239709"/>
                  <a:pt x="3492" y="2242757"/>
                  <a:pt x="7303" y="2242757"/>
                </a:cubicBezTo>
                <a:cubicBezTo>
                  <a:pt x="11113" y="2242757"/>
                  <a:pt x="14160" y="2239709"/>
                  <a:pt x="14160" y="2235899"/>
                </a:cubicBezTo>
                <a:cubicBezTo>
                  <a:pt x="14160" y="2232089"/>
                  <a:pt x="11113" y="2229041"/>
                  <a:pt x="7303" y="2229041"/>
                </a:cubicBezTo>
                <a:close/>
                <a:moveTo>
                  <a:pt x="7303" y="1857566"/>
                </a:moveTo>
                <a:cubicBezTo>
                  <a:pt x="3556" y="1857566"/>
                  <a:pt x="444" y="1860614"/>
                  <a:pt x="444" y="1864424"/>
                </a:cubicBezTo>
                <a:cubicBezTo>
                  <a:pt x="444" y="1868233"/>
                  <a:pt x="3492" y="1871282"/>
                  <a:pt x="7303" y="1871282"/>
                </a:cubicBezTo>
                <a:cubicBezTo>
                  <a:pt x="11113" y="1871282"/>
                  <a:pt x="14160" y="1868233"/>
                  <a:pt x="14160" y="1864424"/>
                </a:cubicBezTo>
                <a:cubicBezTo>
                  <a:pt x="14160" y="1860614"/>
                  <a:pt x="11113" y="1857566"/>
                  <a:pt x="7303" y="1857566"/>
                </a:cubicBezTo>
                <a:close/>
                <a:moveTo>
                  <a:pt x="409384" y="1625410"/>
                </a:moveTo>
                <a:cubicBezTo>
                  <a:pt x="405638" y="1625410"/>
                  <a:pt x="402527" y="1628458"/>
                  <a:pt x="402527" y="1632268"/>
                </a:cubicBezTo>
                <a:cubicBezTo>
                  <a:pt x="402527" y="1636077"/>
                  <a:pt x="405574" y="1639126"/>
                  <a:pt x="409384" y="1639126"/>
                </a:cubicBezTo>
                <a:cubicBezTo>
                  <a:pt x="413194" y="1639126"/>
                  <a:pt x="416242" y="1636077"/>
                  <a:pt x="416242" y="1632268"/>
                </a:cubicBezTo>
                <a:cubicBezTo>
                  <a:pt x="416242" y="1628458"/>
                  <a:pt x="413194" y="1625410"/>
                  <a:pt x="409384" y="1625410"/>
                </a:cubicBezTo>
                <a:close/>
                <a:moveTo>
                  <a:pt x="1052767" y="1625410"/>
                </a:moveTo>
                <a:cubicBezTo>
                  <a:pt x="1049020" y="1625410"/>
                  <a:pt x="1045908" y="1628458"/>
                  <a:pt x="1045908" y="1632268"/>
                </a:cubicBezTo>
                <a:cubicBezTo>
                  <a:pt x="1045908" y="1636077"/>
                  <a:pt x="1048956" y="1639126"/>
                  <a:pt x="1052767" y="1639126"/>
                </a:cubicBezTo>
                <a:cubicBezTo>
                  <a:pt x="1056577" y="1639126"/>
                  <a:pt x="1059625" y="1636077"/>
                  <a:pt x="1059625" y="1632268"/>
                </a:cubicBezTo>
                <a:cubicBezTo>
                  <a:pt x="1059625" y="1628458"/>
                  <a:pt x="1056577" y="1625410"/>
                  <a:pt x="1052767" y="1625410"/>
                </a:cubicBezTo>
                <a:close/>
                <a:moveTo>
                  <a:pt x="248539" y="1625410"/>
                </a:moveTo>
                <a:cubicBezTo>
                  <a:pt x="244792" y="1625410"/>
                  <a:pt x="241681" y="1628458"/>
                  <a:pt x="241681" y="1632268"/>
                </a:cubicBezTo>
                <a:cubicBezTo>
                  <a:pt x="241681" y="1636077"/>
                  <a:pt x="244729" y="1639126"/>
                  <a:pt x="248539" y="1639126"/>
                </a:cubicBezTo>
                <a:cubicBezTo>
                  <a:pt x="252349" y="1639126"/>
                  <a:pt x="255397" y="1636077"/>
                  <a:pt x="255397" y="1632268"/>
                </a:cubicBezTo>
                <a:cubicBezTo>
                  <a:pt x="255397" y="1628458"/>
                  <a:pt x="252349" y="1625410"/>
                  <a:pt x="248539" y="1625410"/>
                </a:cubicBezTo>
                <a:close/>
                <a:moveTo>
                  <a:pt x="1535303" y="1625410"/>
                </a:moveTo>
                <a:cubicBezTo>
                  <a:pt x="1531556" y="1625410"/>
                  <a:pt x="1528445" y="1628458"/>
                  <a:pt x="1528445" y="1632268"/>
                </a:cubicBezTo>
                <a:cubicBezTo>
                  <a:pt x="1528445" y="1636077"/>
                  <a:pt x="1531493" y="1639126"/>
                  <a:pt x="1535303" y="1639126"/>
                </a:cubicBezTo>
                <a:cubicBezTo>
                  <a:pt x="1539113" y="1639126"/>
                  <a:pt x="1542161" y="1636077"/>
                  <a:pt x="1542161" y="1632268"/>
                </a:cubicBezTo>
                <a:cubicBezTo>
                  <a:pt x="1542161" y="1628458"/>
                  <a:pt x="1539113" y="1625410"/>
                  <a:pt x="1535303" y="1625410"/>
                </a:cubicBezTo>
                <a:close/>
                <a:moveTo>
                  <a:pt x="1213612" y="1625410"/>
                </a:moveTo>
                <a:cubicBezTo>
                  <a:pt x="1209866" y="1625410"/>
                  <a:pt x="1206754" y="1628458"/>
                  <a:pt x="1206754" y="1632268"/>
                </a:cubicBezTo>
                <a:cubicBezTo>
                  <a:pt x="1206754" y="1636077"/>
                  <a:pt x="1209802" y="1639126"/>
                  <a:pt x="1213612" y="1639126"/>
                </a:cubicBezTo>
                <a:cubicBezTo>
                  <a:pt x="1217422" y="1639126"/>
                  <a:pt x="1220470" y="1636077"/>
                  <a:pt x="1220470" y="1632268"/>
                </a:cubicBezTo>
                <a:cubicBezTo>
                  <a:pt x="1220470" y="1628458"/>
                  <a:pt x="1217422" y="1625410"/>
                  <a:pt x="1213612" y="1625410"/>
                </a:cubicBezTo>
                <a:close/>
                <a:moveTo>
                  <a:pt x="570230" y="1625410"/>
                </a:moveTo>
                <a:cubicBezTo>
                  <a:pt x="566483" y="1625410"/>
                  <a:pt x="563372" y="1628458"/>
                  <a:pt x="563372" y="1632268"/>
                </a:cubicBezTo>
                <a:cubicBezTo>
                  <a:pt x="563372" y="1636077"/>
                  <a:pt x="566420" y="1639126"/>
                  <a:pt x="570230" y="1639126"/>
                </a:cubicBezTo>
                <a:cubicBezTo>
                  <a:pt x="574040" y="1639126"/>
                  <a:pt x="577088" y="1636077"/>
                  <a:pt x="577088" y="1632268"/>
                </a:cubicBezTo>
                <a:cubicBezTo>
                  <a:pt x="577088" y="1628458"/>
                  <a:pt x="574040" y="1625410"/>
                  <a:pt x="570230" y="1625410"/>
                </a:cubicBezTo>
                <a:close/>
                <a:moveTo>
                  <a:pt x="87693" y="1625410"/>
                </a:moveTo>
                <a:cubicBezTo>
                  <a:pt x="83947" y="1625410"/>
                  <a:pt x="80835" y="1628458"/>
                  <a:pt x="80835" y="1632268"/>
                </a:cubicBezTo>
                <a:cubicBezTo>
                  <a:pt x="80835" y="1636077"/>
                  <a:pt x="83883" y="1639126"/>
                  <a:pt x="87693" y="1639126"/>
                </a:cubicBezTo>
                <a:cubicBezTo>
                  <a:pt x="91504" y="1639126"/>
                  <a:pt x="94552" y="1636077"/>
                  <a:pt x="94552" y="1632268"/>
                </a:cubicBezTo>
                <a:cubicBezTo>
                  <a:pt x="94552" y="1628458"/>
                  <a:pt x="91504" y="1625410"/>
                  <a:pt x="87693" y="1625410"/>
                </a:cubicBezTo>
                <a:close/>
                <a:moveTo>
                  <a:pt x="891921" y="1625410"/>
                </a:moveTo>
                <a:cubicBezTo>
                  <a:pt x="888175" y="1625410"/>
                  <a:pt x="885063" y="1628458"/>
                  <a:pt x="885063" y="1632268"/>
                </a:cubicBezTo>
                <a:cubicBezTo>
                  <a:pt x="885063" y="1636077"/>
                  <a:pt x="888111" y="1639126"/>
                  <a:pt x="891921" y="1639126"/>
                </a:cubicBezTo>
                <a:cubicBezTo>
                  <a:pt x="895731" y="1639126"/>
                  <a:pt x="898779" y="1636077"/>
                  <a:pt x="898779" y="1632268"/>
                </a:cubicBezTo>
                <a:cubicBezTo>
                  <a:pt x="898779" y="1628458"/>
                  <a:pt x="895731" y="1625410"/>
                  <a:pt x="891921" y="1625410"/>
                </a:cubicBezTo>
                <a:close/>
                <a:moveTo>
                  <a:pt x="1856994" y="1625410"/>
                </a:moveTo>
                <a:cubicBezTo>
                  <a:pt x="1853247" y="1625410"/>
                  <a:pt x="1850136" y="1628458"/>
                  <a:pt x="1850136" y="1632268"/>
                </a:cubicBezTo>
                <a:cubicBezTo>
                  <a:pt x="1850136" y="1636077"/>
                  <a:pt x="1853184" y="1639126"/>
                  <a:pt x="1856994" y="1639126"/>
                </a:cubicBezTo>
                <a:cubicBezTo>
                  <a:pt x="1860804" y="1639126"/>
                  <a:pt x="1863852" y="1636077"/>
                  <a:pt x="1863852" y="1632268"/>
                </a:cubicBezTo>
                <a:cubicBezTo>
                  <a:pt x="1863852" y="1628458"/>
                  <a:pt x="1860804" y="1625410"/>
                  <a:pt x="1856994" y="1625410"/>
                </a:cubicBezTo>
                <a:close/>
                <a:moveTo>
                  <a:pt x="1374457" y="1625410"/>
                </a:moveTo>
                <a:cubicBezTo>
                  <a:pt x="1370711" y="1625410"/>
                  <a:pt x="1367600" y="1628458"/>
                  <a:pt x="1367600" y="1632268"/>
                </a:cubicBezTo>
                <a:cubicBezTo>
                  <a:pt x="1367600" y="1636077"/>
                  <a:pt x="1370647" y="1639126"/>
                  <a:pt x="1374457" y="1639126"/>
                </a:cubicBezTo>
                <a:cubicBezTo>
                  <a:pt x="1378267" y="1639126"/>
                  <a:pt x="1381316" y="1636077"/>
                  <a:pt x="1381316" y="1632268"/>
                </a:cubicBezTo>
                <a:cubicBezTo>
                  <a:pt x="1381316" y="1628458"/>
                  <a:pt x="1378267" y="1625410"/>
                  <a:pt x="1374457" y="1625410"/>
                </a:cubicBezTo>
                <a:close/>
                <a:moveTo>
                  <a:pt x="1696148" y="1625410"/>
                </a:moveTo>
                <a:cubicBezTo>
                  <a:pt x="1692402" y="1625410"/>
                  <a:pt x="1689291" y="1628458"/>
                  <a:pt x="1689291" y="1632268"/>
                </a:cubicBezTo>
                <a:cubicBezTo>
                  <a:pt x="1689291" y="1636077"/>
                  <a:pt x="1692339" y="1639126"/>
                  <a:pt x="1696148" y="1639126"/>
                </a:cubicBezTo>
                <a:cubicBezTo>
                  <a:pt x="1699958" y="1639126"/>
                  <a:pt x="1703006" y="1636077"/>
                  <a:pt x="1703006" y="1632268"/>
                </a:cubicBezTo>
                <a:cubicBezTo>
                  <a:pt x="1703006" y="1628458"/>
                  <a:pt x="1699958" y="1625410"/>
                  <a:pt x="1696148" y="1625410"/>
                </a:cubicBezTo>
                <a:close/>
                <a:moveTo>
                  <a:pt x="731076" y="1625410"/>
                </a:moveTo>
                <a:cubicBezTo>
                  <a:pt x="727329" y="1625410"/>
                  <a:pt x="724217" y="1628458"/>
                  <a:pt x="724217" y="1632268"/>
                </a:cubicBezTo>
                <a:cubicBezTo>
                  <a:pt x="724217" y="1636077"/>
                  <a:pt x="727266" y="1639126"/>
                  <a:pt x="731076" y="1639126"/>
                </a:cubicBezTo>
                <a:cubicBezTo>
                  <a:pt x="734885" y="1639126"/>
                  <a:pt x="737933" y="1636077"/>
                  <a:pt x="737933" y="1632268"/>
                </a:cubicBezTo>
                <a:cubicBezTo>
                  <a:pt x="737933" y="1628458"/>
                  <a:pt x="734885" y="1625410"/>
                  <a:pt x="731076" y="1625410"/>
                </a:cubicBezTo>
                <a:close/>
                <a:moveTo>
                  <a:pt x="1696148" y="3204083"/>
                </a:moveTo>
                <a:cubicBezTo>
                  <a:pt x="1692402" y="3204083"/>
                  <a:pt x="1689291" y="3207131"/>
                  <a:pt x="1689291" y="3210941"/>
                </a:cubicBezTo>
                <a:cubicBezTo>
                  <a:pt x="1689291" y="3214751"/>
                  <a:pt x="1692339" y="3217799"/>
                  <a:pt x="1696148" y="3217799"/>
                </a:cubicBezTo>
                <a:cubicBezTo>
                  <a:pt x="1699958" y="3217799"/>
                  <a:pt x="1703006" y="3214751"/>
                  <a:pt x="1703006" y="3210941"/>
                </a:cubicBezTo>
                <a:cubicBezTo>
                  <a:pt x="1703006" y="3207131"/>
                  <a:pt x="1699958" y="3204083"/>
                  <a:pt x="1696148" y="3204083"/>
                </a:cubicBezTo>
                <a:close/>
                <a:moveTo>
                  <a:pt x="1856994" y="2739771"/>
                </a:moveTo>
                <a:cubicBezTo>
                  <a:pt x="1853247" y="2739771"/>
                  <a:pt x="1850136" y="2742819"/>
                  <a:pt x="1850136" y="2746629"/>
                </a:cubicBezTo>
                <a:cubicBezTo>
                  <a:pt x="1850136" y="2750439"/>
                  <a:pt x="1853184" y="2753487"/>
                  <a:pt x="1856994" y="2753487"/>
                </a:cubicBezTo>
                <a:cubicBezTo>
                  <a:pt x="1860804" y="2753487"/>
                  <a:pt x="1863852" y="2750439"/>
                  <a:pt x="1863852" y="2746629"/>
                </a:cubicBezTo>
                <a:cubicBezTo>
                  <a:pt x="1863852" y="2742819"/>
                  <a:pt x="1860804" y="2739771"/>
                  <a:pt x="1856994" y="2739771"/>
                </a:cubicBezTo>
                <a:close/>
                <a:moveTo>
                  <a:pt x="1696148" y="1903984"/>
                </a:moveTo>
                <a:cubicBezTo>
                  <a:pt x="1692402" y="1903984"/>
                  <a:pt x="1689291" y="1907032"/>
                  <a:pt x="1689291" y="1910842"/>
                </a:cubicBezTo>
                <a:cubicBezTo>
                  <a:pt x="1689291" y="1914652"/>
                  <a:pt x="1692339" y="1917700"/>
                  <a:pt x="1696148" y="1917700"/>
                </a:cubicBezTo>
                <a:cubicBezTo>
                  <a:pt x="1699958" y="1917700"/>
                  <a:pt x="1703006" y="1914652"/>
                  <a:pt x="1703006" y="1910842"/>
                </a:cubicBezTo>
                <a:cubicBezTo>
                  <a:pt x="1703006" y="1907032"/>
                  <a:pt x="1699958" y="1903984"/>
                  <a:pt x="1696148" y="1903984"/>
                </a:cubicBezTo>
                <a:close/>
                <a:moveTo>
                  <a:pt x="1696148" y="3111183"/>
                </a:moveTo>
                <a:cubicBezTo>
                  <a:pt x="1692402" y="3111183"/>
                  <a:pt x="1689291" y="3114231"/>
                  <a:pt x="1689291" y="3118041"/>
                </a:cubicBezTo>
                <a:cubicBezTo>
                  <a:pt x="1689291" y="3121851"/>
                  <a:pt x="1692339" y="3124899"/>
                  <a:pt x="1696148" y="3124899"/>
                </a:cubicBezTo>
                <a:cubicBezTo>
                  <a:pt x="1699958" y="3124899"/>
                  <a:pt x="1703006" y="3121851"/>
                  <a:pt x="1703006" y="3118041"/>
                </a:cubicBezTo>
                <a:cubicBezTo>
                  <a:pt x="1703006" y="3114231"/>
                  <a:pt x="1699958" y="3111183"/>
                  <a:pt x="1696148" y="3111183"/>
                </a:cubicBezTo>
                <a:close/>
                <a:moveTo>
                  <a:pt x="1856994" y="2832608"/>
                </a:moveTo>
                <a:cubicBezTo>
                  <a:pt x="1853247" y="2832608"/>
                  <a:pt x="1850136" y="2835656"/>
                  <a:pt x="1850136" y="2839466"/>
                </a:cubicBezTo>
                <a:cubicBezTo>
                  <a:pt x="1850136" y="2843276"/>
                  <a:pt x="1853184" y="2846324"/>
                  <a:pt x="1856994" y="2846324"/>
                </a:cubicBezTo>
                <a:cubicBezTo>
                  <a:pt x="1860804" y="2846324"/>
                  <a:pt x="1863852" y="2843276"/>
                  <a:pt x="1863852" y="2839466"/>
                </a:cubicBezTo>
                <a:cubicBezTo>
                  <a:pt x="1863852" y="2835656"/>
                  <a:pt x="1860804" y="2832608"/>
                  <a:pt x="1856994" y="2832608"/>
                </a:cubicBezTo>
                <a:close/>
                <a:moveTo>
                  <a:pt x="1696148" y="1811147"/>
                </a:moveTo>
                <a:cubicBezTo>
                  <a:pt x="1692402" y="1811147"/>
                  <a:pt x="1689291" y="1814195"/>
                  <a:pt x="1689291" y="1818005"/>
                </a:cubicBezTo>
                <a:cubicBezTo>
                  <a:pt x="1689291" y="1821815"/>
                  <a:pt x="1692339" y="1824863"/>
                  <a:pt x="1696148" y="1824863"/>
                </a:cubicBezTo>
                <a:cubicBezTo>
                  <a:pt x="1699958" y="1824863"/>
                  <a:pt x="1703006" y="1821815"/>
                  <a:pt x="1703006" y="1818005"/>
                </a:cubicBezTo>
                <a:cubicBezTo>
                  <a:pt x="1703006" y="1814195"/>
                  <a:pt x="1699958" y="1811147"/>
                  <a:pt x="1696148" y="1811147"/>
                </a:cubicBezTo>
                <a:close/>
                <a:moveTo>
                  <a:pt x="1856994" y="3018346"/>
                </a:moveTo>
                <a:cubicBezTo>
                  <a:pt x="1853247" y="3018346"/>
                  <a:pt x="1850136" y="3021394"/>
                  <a:pt x="1850136" y="3025204"/>
                </a:cubicBezTo>
                <a:cubicBezTo>
                  <a:pt x="1850136" y="3029014"/>
                  <a:pt x="1853184" y="3032062"/>
                  <a:pt x="1856994" y="3032062"/>
                </a:cubicBezTo>
                <a:cubicBezTo>
                  <a:pt x="1860804" y="3032062"/>
                  <a:pt x="1863852" y="3029014"/>
                  <a:pt x="1863852" y="3025204"/>
                </a:cubicBezTo>
                <a:cubicBezTo>
                  <a:pt x="1863852" y="3021394"/>
                  <a:pt x="1860804" y="3018346"/>
                  <a:pt x="1856994" y="3018346"/>
                </a:cubicBezTo>
                <a:close/>
                <a:moveTo>
                  <a:pt x="1856994" y="2925509"/>
                </a:moveTo>
                <a:cubicBezTo>
                  <a:pt x="1853247" y="2925509"/>
                  <a:pt x="1850136" y="2928557"/>
                  <a:pt x="1850136" y="2932367"/>
                </a:cubicBezTo>
                <a:cubicBezTo>
                  <a:pt x="1850136" y="2936177"/>
                  <a:pt x="1853184" y="2939225"/>
                  <a:pt x="1856994" y="2939225"/>
                </a:cubicBezTo>
                <a:cubicBezTo>
                  <a:pt x="1860804" y="2939225"/>
                  <a:pt x="1863852" y="2936177"/>
                  <a:pt x="1863852" y="2932367"/>
                </a:cubicBezTo>
                <a:cubicBezTo>
                  <a:pt x="1863852" y="2928557"/>
                  <a:pt x="1860804" y="2925509"/>
                  <a:pt x="1856994" y="2925509"/>
                </a:cubicBezTo>
                <a:close/>
                <a:moveTo>
                  <a:pt x="1856994" y="3204083"/>
                </a:moveTo>
                <a:cubicBezTo>
                  <a:pt x="1853247" y="3204083"/>
                  <a:pt x="1850136" y="3207131"/>
                  <a:pt x="1850136" y="3210941"/>
                </a:cubicBezTo>
                <a:cubicBezTo>
                  <a:pt x="1850136" y="3214751"/>
                  <a:pt x="1853184" y="3217799"/>
                  <a:pt x="1856994" y="3217799"/>
                </a:cubicBezTo>
                <a:cubicBezTo>
                  <a:pt x="1860804" y="3217799"/>
                  <a:pt x="1863852" y="3214751"/>
                  <a:pt x="1863852" y="3210941"/>
                </a:cubicBezTo>
                <a:cubicBezTo>
                  <a:pt x="1863852" y="3207131"/>
                  <a:pt x="1860804" y="3204083"/>
                  <a:pt x="1856994" y="3204083"/>
                </a:cubicBezTo>
                <a:close/>
                <a:moveTo>
                  <a:pt x="1856994" y="3111246"/>
                </a:moveTo>
                <a:cubicBezTo>
                  <a:pt x="1853247" y="3111246"/>
                  <a:pt x="1850136" y="3114294"/>
                  <a:pt x="1850136" y="3118104"/>
                </a:cubicBezTo>
                <a:cubicBezTo>
                  <a:pt x="1850136" y="3121914"/>
                  <a:pt x="1853184" y="3124962"/>
                  <a:pt x="1856994" y="3124962"/>
                </a:cubicBezTo>
                <a:cubicBezTo>
                  <a:pt x="1860804" y="3124962"/>
                  <a:pt x="1863852" y="3121914"/>
                  <a:pt x="1863852" y="3118104"/>
                </a:cubicBezTo>
                <a:cubicBezTo>
                  <a:pt x="1863852" y="3114294"/>
                  <a:pt x="1860804" y="3111246"/>
                  <a:pt x="1856994" y="3111246"/>
                </a:cubicBezTo>
                <a:close/>
                <a:moveTo>
                  <a:pt x="1696148" y="2925509"/>
                </a:moveTo>
                <a:cubicBezTo>
                  <a:pt x="1692402" y="2925509"/>
                  <a:pt x="1689291" y="2928557"/>
                  <a:pt x="1689291" y="2932367"/>
                </a:cubicBezTo>
                <a:cubicBezTo>
                  <a:pt x="1689291" y="2936177"/>
                  <a:pt x="1692339" y="2939225"/>
                  <a:pt x="1696148" y="2939225"/>
                </a:cubicBezTo>
                <a:cubicBezTo>
                  <a:pt x="1699958" y="2939225"/>
                  <a:pt x="1703006" y="2936177"/>
                  <a:pt x="1703006" y="2932367"/>
                </a:cubicBezTo>
                <a:cubicBezTo>
                  <a:pt x="1703006" y="2928557"/>
                  <a:pt x="1699958" y="2925509"/>
                  <a:pt x="1696148" y="2925509"/>
                </a:cubicBezTo>
                <a:close/>
                <a:moveTo>
                  <a:pt x="1696148" y="2646934"/>
                </a:moveTo>
                <a:cubicBezTo>
                  <a:pt x="1692402" y="2646934"/>
                  <a:pt x="1689291" y="2649982"/>
                  <a:pt x="1689291" y="2653792"/>
                </a:cubicBezTo>
                <a:cubicBezTo>
                  <a:pt x="1689291" y="2657602"/>
                  <a:pt x="1692339" y="2660650"/>
                  <a:pt x="1696148" y="2660650"/>
                </a:cubicBezTo>
                <a:cubicBezTo>
                  <a:pt x="1699958" y="2660650"/>
                  <a:pt x="1703006" y="2657602"/>
                  <a:pt x="1703006" y="2653792"/>
                </a:cubicBezTo>
                <a:cubicBezTo>
                  <a:pt x="1703006" y="2649982"/>
                  <a:pt x="1699958" y="2646934"/>
                  <a:pt x="1696148" y="2646934"/>
                </a:cubicBezTo>
                <a:close/>
                <a:moveTo>
                  <a:pt x="1696148" y="2554097"/>
                </a:moveTo>
                <a:cubicBezTo>
                  <a:pt x="1692402" y="2554097"/>
                  <a:pt x="1689291" y="2557145"/>
                  <a:pt x="1689291" y="2560955"/>
                </a:cubicBezTo>
                <a:cubicBezTo>
                  <a:pt x="1689291" y="2564765"/>
                  <a:pt x="1692339" y="2567813"/>
                  <a:pt x="1696148" y="2567813"/>
                </a:cubicBezTo>
                <a:cubicBezTo>
                  <a:pt x="1699958" y="2567813"/>
                  <a:pt x="1703006" y="2564765"/>
                  <a:pt x="1703006" y="2560955"/>
                </a:cubicBezTo>
                <a:cubicBezTo>
                  <a:pt x="1703006" y="2557145"/>
                  <a:pt x="1699958" y="2554097"/>
                  <a:pt x="1696148" y="2554097"/>
                </a:cubicBezTo>
                <a:close/>
                <a:moveTo>
                  <a:pt x="1696148" y="2739835"/>
                </a:moveTo>
                <a:cubicBezTo>
                  <a:pt x="1692402" y="2739835"/>
                  <a:pt x="1689291" y="2742883"/>
                  <a:pt x="1689291" y="2746693"/>
                </a:cubicBezTo>
                <a:cubicBezTo>
                  <a:pt x="1689291" y="2750503"/>
                  <a:pt x="1692339" y="2753551"/>
                  <a:pt x="1696148" y="2753551"/>
                </a:cubicBezTo>
                <a:cubicBezTo>
                  <a:pt x="1699958" y="2753551"/>
                  <a:pt x="1703006" y="2750503"/>
                  <a:pt x="1703006" y="2746693"/>
                </a:cubicBezTo>
                <a:cubicBezTo>
                  <a:pt x="1703006" y="2742883"/>
                  <a:pt x="1699958" y="2739835"/>
                  <a:pt x="1696148" y="2739835"/>
                </a:cubicBezTo>
                <a:close/>
                <a:moveTo>
                  <a:pt x="1696148" y="2832672"/>
                </a:moveTo>
                <a:cubicBezTo>
                  <a:pt x="1692402" y="2832672"/>
                  <a:pt x="1689291" y="2835720"/>
                  <a:pt x="1689291" y="2839530"/>
                </a:cubicBezTo>
                <a:cubicBezTo>
                  <a:pt x="1689291" y="2843340"/>
                  <a:pt x="1692339" y="2846388"/>
                  <a:pt x="1696148" y="2846388"/>
                </a:cubicBezTo>
                <a:cubicBezTo>
                  <a:pt x="1699958" y="2846388"/>
                  <a:pt x="1703006" y="2843340"/>
                  <a:pt x="1703006" y="2839530"/>
                </a:cubicBezTo>
                <a:cubicBezTo>
                  <a:pt x="1703006" y="2835720"/>
                  <a:pt x="1699958" y="2832672"/>
                  <a:pt x="1696148" y="2832672"/>
                </a:cubicBezTo>
                <a:close/>
                <a:moveTo>
                  <a:pt x="1696148" y="2461197"/>
                </a:moveTo>
                <a:cubicBezTo>
                  <a:pt x="1692402" y="2461197"/>
                  <a:pt x="1689291" y="2464245"/>
                  <a:pt x="1689291" y="2468055"/>
                </a:cubicBezTo>
                <a:cubicBezTo>
                  <a:pt x="1689291" y="2471865"/>
                  <a:pt x="1692339" y="2474913"/>
                  <a:pt x="1696148" y="2474913"/>
                </a:cubicBezTo>
                <a:cubicBezTo>
                  <a:pt x="1699958" y="2474913"/>
                  <a:pt x="1703006" y="2471865"/>
                  <a:pt x="1703006" y="2468055"/>
                </a:cubicBezTo>
                <a:cubicBezTo>
                  <a:pt x="1703006" y="2464245"/>
                  <a:pt x="1699958" y="2461197"/>
                  <a:pt x="1696148" y="2461197"/>
                </a:cubicBezTo>
                <a:close/>
                <a:moveTo>
                  <a:pt x="1696148" y="3018346"/>
                </a:moveTo>
                <a:cubicBezTo>
                  <a:pt x="1692402" y="3018346"/>
                  <a:pt x="1689291" y="3021394"/>
                  <a:pt x="1689291" y="3025204"/>
                </a:cubicBezTo>
                <a:cubicBezTo>
                  <a:pt x="1689291" y="3029014"/>
                  <a:pt x="1692339" y="3032062"/>
                  <a:pt x="1696148" y="3032062"/>
                </a:cubicBezTo>
                <a:cubicBezTo>
                  <a:pt x="1699958" y="3032062"/>
                  <a:pt x="1703006" y="3029014"/>
                  <a:pt x="1703006" y="3025204"/>
                </a:cubicBezTo>
                <a:cubicBezTo>
                  <a:pt x="1703006" y="3021394"/>
                  <a:pt x="1699958" y="3018346"/>
                  <a:pt x="1696148" y="3018346"/>
                </a:cubicBezTo>
                <a:close/>
                <a:moveTo>
                  <a:pt x="1856994" y="2646871"/>
                </a:moveTo>
                <a:cubicBezTo>
                  <a:pt x="1853247" y="2646871"/>
                  <a:pt x="1850136" y="2649919"/>
                  <a:pt x="1850136" y="2653729"/>
                </a:cubicBezTo>
                <a:cubicBezTo>
                  <a:pt x="1850136" y="2657539"/>
                  <a:pt x="1853184" y="2660587"/>
                  <a:pt x="1856994" y="2660587"/>
                </a:cubicBezTo>
                <a:cubicBezTo>
                  <a:pt x="1860804" y="2660587"/>
                  <a:pt x="1863852" y="2657539"/>
                  <a:pt x="1863852" y="2653729"/>
                </a:cubicBezTo>
                <a:cubicBezTo>
                  <a:pt x="1863852" y="2649919"/>
                  <a:pt x="1860804" y="2646871"/>
                  <a:pt x="1856994" y="2646871"/>
                </a:cubicBezTo>
                <a:close/>
                <a:moveTo>
                  <a:pt x="1696148" y="2089721"/>
                </a:moveTo>
                <a:cubicBezTo>
                  <a:pt x="1692402" y="2089721"/>
                  <a:pt x="1689291" y="2092770"/>
                  <a:pt x="1689291" y="2096580"/>
                </a:cubicBezTo>
                <a:cubicBezTo>
                  <a:pt x="1689291" y="2100390"/>
                  <a:pt x="1692339" y="2103438"/>
                  <a:pt x="1696148" y="2103438"/>
                </a:cubicBezTo>
                <a:cubicBezTo>
                  <a:pt x="1699958" y="2103438"/>
                  <a:pt x="1703006" y="2100390"/>
                  <a:pt x="1703006" y="2096580"/>
                </a:cubicBezTo>
                <a:cubicBezTo>
                  <a:pt x="1703006" y="2092770"/>
                  <a:pt x="1699958" y="2089721"/>
                  <a:pt x="1696148" y="2089721"/>
                </a:cubicBezTo>
                <a:close/>
                <a:moveTo>
                  <a:pt x="1696148" y="1996885"/>
                </a:moveTo>
                <a:cubicBezTo>
                  <a:pt x="1692402" y="1996885"/>
                  <a:pt x="1689291" y="1999933"/>
                  <a:pt x="1689291" y="2003743"/>
                </a:cubicBezTo>
                <a:cubicBezTo>
                  <a:pt x="1689291" y="2007552"/>
                  <a:pt x="1692339" y="2010601"/>
                  <a:pt x="1696148" y="2010601"/>
                </a:cubicBezTo>
                <a:cubicBezTo>
                  <a:pt x="1699958" y="2010601"/>
                  <a:pt x="1703006" y="2007552"/>
                  <a:pt x="1703006" y="2003743"/>
                </a:cubicBezTo>
                <a:cubicBezTo>
                  <a:pt x="1703006" y="1999933"/>
                  <a:pt x="1699958" y="1996885"/>
                  <a:pt x="1696148" y="1996885"/>
                </a:cubicBezTo>
                <a:close/>
                <a:moveTo>
                  <a:pt x="1696148" y="2275459"/>
                </a:moveTo>
                <a:cubicBezTo>
                  <a:pt x="1692402" y="2275459"/>
                  <a:pt x="1689291" y="2278507"/>
                  <a:pt x="1689291" y="2282317"/>
                </a:cubicBezTo>
                <a:cubicBezTo>
                  <a:pt x="1689291" y="2286127"/>
                  <a:pt x="1692339" y="2289175"/>
                  <a:pt x="1696148" y="2289175"/>
                </a:cubicBezTo>
                <a:cubicBezTo>
                  <a:pt x="1699958" y="2289175"/>
                  <a:pt x="1703006" y="2286127"/>
                  <a:pt x="1703006" y="2282317"/>
                </a:cubicBezTo>
                <a:cubicBezTo>
                  <a:pt x="1703006" y="2278507"/>
                  <a:pt x="1699958" y="2275459"/>
                  <a:pt x="1696148" y="2275459"/>
                </a:cubicBezTo>
                <a:close/>
                <a:moveTo>
                  <a:pt x="1696148" y="2182622"/>
                </a:moveTo>
                <a:cubicBezTo>
                  <a:pt x="1692402" y="2182622"/>
                  <a:pt x="1689291" y="2185670"/>
                  <a:pt x="1689291" y="2189480"/>
                </a:cubicBezTo>
                <a:cubicBezTo>
                  <a:pt x="1689291" y="2193290"/>
                  <a:pt x="1692339" y="2196338"/>
                  <a:pt x="1696148" y="2196338"/>
                </a:cubicBezTo>
                <a:cubicBezTo>
                  <a:pt x="1699958" y="2196338"/>
                  <a:pt x="1703006" y="2193290"/>
                  <a:pt x="1703006" y="2189480"/>
                </a:cubicBezTo>
                <a:cubicBezTo>
                  <a:pt x="1703006" y="2185670"/>
                  <a:pt x="1699958" y="2182622"/>
                  <a:pt x="1696148" y="2182622"/>
                </a:cubicBezTo>
                <a:close/>
                <a:moveTo>
                  <a:pt x="1696148" y="2368360"/>
                </a:moveTo>
                <a:cubicBezTo>
                  <a:pt x="1692402" y="2368360"/>
                  <a:pt x="1689291" y="2371408"/>
                  <a:pt x="1689291" y="2375218"/>
                </a:cubicBezTo>
                <a:cubicBezTo>
                  <a:pt x="1689291" y="2379028"/>
                  <a:pt x="1692339" y="2382076"/>
                  <a:pt x="1696148" y="2382076"/>
                </a:cubicBezTo>
                <a:cubicBezTo>
                  <a:pt x="1699958" y="2382076"/>
                  <a:pt x="1703006" y="2379028"/>
                  <a:pt x="1703006" y="2375218"/>
                </a:cubicBezTo>
                <a:cubicBezTo>
                  <a:pt x="1703006" y="2371408"/>
                  <a:pt x="1699958" y="2368360"/>
                  <a:pt x="1696148" y="2368360"/>
                </a:cubicBezTo>
                <a:close/>
                <a:moveTo>
                  <a:pt x="248603" y="2554097"/>
                </a:moveTo>
                <a:cubicBezTo>
                  <a:pt x="244856" y="2554097"/>
                  <a:pt x="241744" y="2557145"/>
                  <a:pt x="241744" y="2560955"/>
                </a:cubicBezTo>
                <a:cubicBezTo>
                  <a:pt x="241744" y="2564765"/>
                  <a:pt x="244792" y="2567813"/>
                  <a:pt x="248603" y="2567813"/>
                </a:cubicBezTo>
                <a:cubicBezTo>
                  <a:pt x="252413" y="2567813"/>
                  <a:pt x="255460" y="2564765"/>
                  <a:pt x="255460" y="2560955"/>
                </a:cubicBezTo>
                <a:cubicBezTo>
                  <a:pt x="255460" y="2557145"/>
                  <a:pt x="252413" y="2554097"/>
                  <a:pt x="248603" y="2554097"/>
                </a:cubicBezTo>
                <a:close/>
                <a:moveTo>
                  <a:pt x="248603" y="3111246"/>
                </a:moveTo>
                <a:cubicBezTo>
                  <a:pt x="244856" y="3111246"/>
                  <a:pt x="241744" y="3114294"/>
                  <a:pt x="241744" y="3118104"/>
                </a:cubicBezTo>
                <a:cubicBezTo>
                  <a:pt x="241744" y="3121914"/>
                  <a:pt x="244792" y="3124962"/>
                  <a:pt x="248603" y="3124962"/>
                </a:cubicBezTo>
                <a:cubicBezTo>
                  <a:pt x="252413" y="3124962"/>
                  <a:pt x="255460" y="3121914"/>
                  <a:pt x="255460" y="3118104"/>
                </a:cubicBezTo>
                <a:cubicBezTo>
                  <a:pt x="255460" y="3114294"/>
                  <a:pt x="252413" y="3111246"/>
                  <a:pt x="248603" y="3111246"/>
                </a:cubicBezTo>
                <a:close/>
                <a:moveTo>
                  <a:pt x="248603" y="2089785"/>
                </a:moveTo>
                <a:cubicBezTo>
                  <a:pt x="244856" y="2089785"/>
                  <a:pt x="241744" y="2092833"/>
                  <a:pt x="241744" y="2096643"/>
                </a:cubicBezTo>
                <a:cubicBezTo>
                  <a:pt x="241744" y="2100453"/>
                  <a:pt x="244792" y="2103501"/>
                  <a:pt x="248603" y="2103501"/>
                </a:cubicBezTo>
                <a:cubicBezTo>
                  <a:pt x="252413" y="2103501"/>
                  <a:pt x="255460" y="2100453"/>
                  <a:pt x="255460" y="2096643"/>
                </a:cubicBezTo>
                <a:cubicBezTo>
                  <a:pt x="255460" y="2092833"/>
                  <a:pt x="252413" y="2089785"/>
                  <a:pt x="248603" y="2089785"/>
                </a:cubicBezTo>
                <a:close/>
                <a:moveTo>
                  <a:pt x="248603" y="3018409"/>
                </a:moveTo>
                <a:cubicBezTo>
                  <a:pt x="244856" y="3018409"/>
                  <a:pt x="241744" y="3021457"/>
                  <a:pt x="241744" y="3025267"/>
                </a:cubicBezTo>
                <a:cubicBezTo>
                  <a:pt x="241744" y="3029077"/>
                  <a:pt x="244792" y="3032125"/>
                  <a:pt x="248603" y="3032125"/>
                </a:cubicBezTo>
                <a:cubicBezTo>
                  <a:pt x="252413" y="3032125"/>
                  <a:pt x="255460" y="3029077"/>
                  <a:pt x="255460" y="3025267"/>
                </a:cubicBezTo>
                <a:cubicBezTo>
                  <a:pt x="255460" y="3021457"/>
                  <a:pt x="252413" y="3018409"/>
                  <a:pt x="248603" y="3018409"/>
                </a:cubicBezTo>
                <a:close/>
                <a:moveTo>
                  <a:pt x="1856994" y="1718310"/>
                </a:moveTo>
                <a:cubicBezTo>
                  <a:pt x="1853247" y="1718310"/>
                  <a:pt x="1850136" y="1721358"/>
                  <a:pt x="1850136" y="1725168"/>
                </a:cubicBezTo>
                <a:cubicBezTo>
                  <a:pt x="1850136" y="1728978"/>
                  <a:pt x="1853184" y="1732026"/>
                  <a:pt x="1856994" y="1732026"/>
                </a:cubicBezTo>
                <a:cubicBezTo>
                  <a:pt x="1860804" y="1732026"/>
                  <a:pt x="1863852" y="1728978"/>
                  <a:pt x="1863852" y="1725168"/>
                </a:cubicBezTo>
                <a:cubicBezTo>
                  <a:pt x="1863852" y="1721358"/>
                  <a:pt x="1860804" y="1718310"/>
                  <a:pt x="1856994" y="1718310"/>
                </a:cubicBezTo>
                <a:close/>
                <a:moveTo>
                  <a:pt x="248603" y="2925509"/>
                </a:moveTo>
                <a:cubicBezTo>
                  <a:pt x="244856" y="2925509"/>
                  <a:pt x="241744" y="2928557"/>
                  <a:pt x="241744" y="2932367"/>
                </a:cubicBezTo>
                <a:cubicBezTo>
                  <a:pt x="241744" y="2936177"/>
                  <a:pt x="244792" y="2939225"/>
                  <a:pt x="248603" y="2939225"/>
                </a:cubicBezTo>
                <a:cubicBezTo>
                  <a:pt x="252413" y="2939225"/>
                  <a:pt x="255460" y="2936177"/>
                  <a:pt x="255460" y="2932367"/>
                </a:cubicBezTo>
                <a:cubicBezTo>
                  <a:pt x="255460" y="2928557"/>
                  <a:pt x="252413" y="2925509"/>
                  <a:pt x="248603" y="2925509"/>
                </a:cubicBezTo>
                <a:close/>
                <a:moveTo>
                  <a:pt x="891984" y="3111246"/>
                </a:moveTo>
                <a:cubicBezTo>
                  <a:pt x="888238" y="3111246"/>
                  <a:pt x="885127" y="3114294"/>
                  <a:pt x="885127" y="3118104"/>
                </a:cubicBezTo>
                <a:cubicBezTo>
                  <a:pt x="885127" y="3121914"/>
                  <a:pt x="888175" y="3124962"/>
                  <a:pt x="891984" y="3124962"/>
                </a:cubicBezTo>
                <a:cubicBezTo>
                  <a:pt x="895794" y="3124962"/>
                  <a:pt x="898842" y="3121914"/>
                  <a:pt x="898842" y="3118104"/>
                </a:cubicBezTo>
                <a:cubicBezTo>
                  <a:pt x="898842" y="3114294"/>
                  <a:pt x="895794" y="3111246"/>
                  <a:pt x="891984" y="3111246"/>
                </a:cubicBezTo>
                <a:close/>
                <a:moveTo>
                  <a:pt x="891984" y="3204083"/>
                </a:moveTo>
                <a:cubicBezTo>
                  <a:pt x="888238" y="3204083"/>
                  <a:pt x="885127" y="3207131"/>
                  <a:pt x="885127" y="3210941"/>
                </a:cubicBezTo>
                <a:cubicBezTo>
                  <a:pt x="885127" y="3214751"/>
                  <a:pt x="888175" y="3217799"/>
                  <a:pt x="891984" y="3217799"/>
                </a:cubicBezTo>
                <a:cubicBezTo>
                  <a:pt x="895794" y="3217799"/>
                  <a:pt x="898842" y="3214751"/>
                  <a:pt x="898842" y="3210941"/>
                </a:cubicBezTo>
                <a:cubicBezTo>
                  <a:pt x="898842" y="3207131"/>
                  <a:pt x="895794" y="3204083"/>
                  <a:pt x="891984" y="3204083"/>
                </a:cubicBezTo>
                <a:close/>
                <a:moveTo>
                  <a:pt x="248603" y="2646934"/>
                </a:moveTo>
                <a:cubicBezTo>
                  <a:pt x="244856" y="2646934"/>
                  <a:pt x="241744" y="2649982"/>
                  <a:pt x="241744" y="2653792"/>
                </a:cubicBezTo>
                <a:cubicBezTo>
                  <a:pt x="241744" y="2657602"/>
                  <a:pt x="244792" y="2660650"/>
                  <a:pt x="248603" y="2660650"/>
                </a:cubicBezTo>
                <a:cubicBezTo>
                  <a:pt x="252413" y="2660650"/>
                  <a:pt x="255460" y="2657602"/>
                  <a:pt x="255460" y="2653792"/>
                </a:cubicBezTo>
                <a:cubicBezTo>
                  <a:pt x="255460" y="2649982"/>
                  <a:pt x="252413" y="2646934"/>
                  <a:pt x="248603" y="2646934"/>
                </a:cubicBezTo>
                <a:close/>
                <a:moveTo>
                  <a:pt x="248603" y="2275459"/>
                </a:moveTo>
                <a:cubicBezTo>
                  <a:pt x="244856" y="2275459"/>
                  <a:pt x="241744" y="2278507"/>
                  <a:pt x="241744" y="2282317"/>
                </a:cubicBezTo>
                <a:cubicBezTo>
                  <a:pt x="241744" y="2286127"/>
                  <a:pt x="244792" y="2289175"/>
                  <a:pt x="248603" y="2289175"/>
                </a:cubicBezTo>
                <a:cubicBezTo>
                  <a:pt x="252413" y="2289175"/>
                  <a:pt x="255460" y="2286127"/>
                  <a:pt x="255460" y="2282317"/>
                </a:cubicBezTo>
                <a:cubicBezTo>
                  <a:pt x="255460" y="2278507"/>
                  <a:pt x="252413" y="2275459"/>
                  <a:pt x="248603" y="2275459"/>
                </a:cubicBezTo>
                <a:close/>
                <a:moveTo>
                  <a:pt x="248603" y="2182622"/>
                </a:moveTo>
                <a:cubicBezTo>
                  <a:pt x="244856" y="2182622"/>
                  <a:pt x="241744" y="2185670"/>
                  <a:pt x="241744" y="2189480"/>
                </a:cubicBezTo>
                <a:cubicBezTo>
                  <a:pt x="241744" y="2193290"/>
                  <a:pt x="244792" y="2196338"/>
                  <a:pt x="248603" y="2196338"/>
                </a:cubicBezTo>
                <a:cubicBezTo>
                  <a:pt x="252413" y="2196338"/>
                  <a:pt x="255460" y="2193290"/>
                  <a:pt x="255460" y="2189480"/>
                </a:cubicBezTo>
                <a:cubicBezTo>
                  <a:pt x="255460" y="2185670"/>
                  <a:pt x="252413" y="2182622"/>
                  <a:pt x="248603" y="2182622"/>
                </a:cubicBezTo>
                <a:close/>
                <a:moveTo>
                  <a:pt x="248603" y="2368360"/>
                </a:moveTo>
                <a:cubicBezTo>
                  <a:pt x="244856" y="2368360"/>
                  <a:pt x="241744" y="2371408"/>
                  <a:pt x="241744" y="2375218"/>
                </a:cubicBezTo>
                <a:cubicBezTo>
                  <a:pt x="241744" y="2379028"/>
                  <a:pt x="244792" y="2382076"/>
                  <a:pt x="248603" y="2382076"/>
                </a:cubicBezTo>
                <a:cubicBezTo>
                  <a:pt x="252413" y="2382076"/>
                  <a:pt x="255460" y="2379028"/>
                  <a:pt x="255460" y="2375218"/>
                </a:cubicBezTo>
                <a:cubicBezTo>
                  <a:pt x="255460" y="2371408"/>
                  <a:pt x="252413" y="2368360"/>
                  <a:pt x="248603" y="2368360"/>
                </a:cubicBezTo>
                <a:close/>
                <a:moveTo>
                  <a:pt x="891984" y="3018409"/>
                </a:moveTo>
                <a:cubicBezTo>
                  <a:pt x="888238" y="3018409"/>
                  <a:pt x="885127" y="3021457"/>
                  <a:pt x="885127" y="3025267"/>
                </a:cubicBezTo>
                <a:cubicBezTo>
                  <a:pt x="885127" y="3029077"/>
                  <a:pt x="888175" y="3032125"/>
                  <a:pt x="891984" y="3032125"/>
                </a:cubicBezTo>
                <a:cubicBezTo>
                  <a:pt x="895794" y="3032125"/>
                  <a:pt x="898842" y="3029077"/>
                  <a:pt x="898842" y="3025267"/>
                </a:cubicBezTo>
                <a:cubicBezTo>
                  <a:pt x="898842" y="3021457"/>
                  <a:pt x="895794" y="3018409"/>
                  <a:pt x="891984" y="3018409"/>
                </a:cubicBezTo>
                <a:close/>
                <a:moveTo>
                  <a:pt x="248603" y="2739835"/>
                </a:moveTo>
                <a:cubicBezTo>
                  <a:pt x="244856" y="2739835"/>
                  <a:pt x="241744" y="2742883"/>
                  <a:pt x="241744" y="2746693"/>
                </a:cubicBezTo>
                <a:cubicBezTo>
                  <a:pt x="241744" y="2750503"/>
                  <a:pt x="244792" y="2753551"/>
                  <a:pt x="248603" y="2753551"/>
                </a:cubicBezTo>
                <a:cubicBezTo>
                  <a:pt x="252413" y="2753551"/>
                  <a:pt x="255460" y="2750503"/>
                  <a:pt x="255460" y="2746693"/>
                </a:cubicBezTo>
                <a:cubicBezTo>
                  <a:pt x="255460" y="2742883"/>
                  <a:pt x="252413" y="2739835"/>
                  <a:pt x="248603" y="2739835"/>
                </a:cubicBezTo>
                <a:close/>
                <a:moveTo>
                  <a:pt x="248603" y="2461260"/>
                </a:moveTo>
                <a:cubicBezTo>
                  <a:pt x="244856" y="2461260"/>
                  <a:pt x="241744" y="2464308"/>
                  <a:pt x="241744" y="2468118"/>
                </a:cubicBezTo>
                <a:cubicBezTo>
                  <a:pt x="241744" y="2471928"/>
                  <a:pt x="244792" y="2474976"/>
                  <a:pt x="248603" y="2474976"/>
                </a:cubicBezTo>
                <a:cubicBezTo>
                  <a:pt x="252413" y="2474976"/>
                  <a:pt x="255460" y="2471928"/>
                  <a:pt x="255460" y="2468118"/>
                </a:cubicBezTo>
                <a:cubicBezTo>
                  <a:pt x="255460" y="2464308"/>
                  <a:pt x="252413" y="2461260"/>
                  <a:pt x="248603" y="2461260"/>
                </a:cubicBezTo>
                <a:close/>
                <a:moveTo>
                  <a:pt x="248603" y="2832735"/>
                </a:moveTo>
                <a:cubicBezTo>
                  <a:pt x="244856" y="2832735"/>
                  <a:pt x="241744" y="2835783"/>
                  <a:pt x="241744" y="2839593"/>
                </a:cubicBezTo>
                <a:cubicBezTo>
                  <a:pt x="241744" y="2843403"/>
                  <a:pt x="244792" y="2846451"/>
                  <a:pt x="248603" y="2846451"/>
                </a:cubicBezTo>
                <a:cubicBezTo>
                  <a:pt x="252413" y="2846451"/>
                  <a:pt x="255460" y="2843403"/>
                  <a:pt x="255460" y="2839593"/>
                </a:cubicBezTo>
                <a:cubicBezTo>
                  <a:pt x="255460" y="2835783"/>
                  <a:pt x="252413" y="2832735"/>
                  <a:pt x="248603" y="2832735"/>
                </a:cubicBezTo>
                <a:close/>
                <a:moveTo>
                  <a:pt x="248603" y="3204210"/>
                </a:moveTo>
                <a:cubicBezTo>
                  <a:pt x="244856" y="3204210"/>
                  <a:pt x="241744" y="3207258"/>
                  <a:pt x="241744" y="3211068"/>
                </a:cubicBezTo>
                <a:cubicBezTo>
                  <a:pt x="241744" y="3214878"/>
                  <a:pt x="244792" y="3217926"/>
                  <a:pt x="248603" y="3217926"/>
                </a:cubicBezTo>
                <a:cubicBezTo>
                  <a:pt x="252413" y="3217926"/>
                  <a:pt x="255460" y="3214878"/>
                  <a:pt x="255460" y="3211068"/>
                </a:cubicBezTo>
                <a:cubicBezTo>
                  <a:pt x="255460" y="3207258"/>
                  <a:pt x="252413" y="3204210"/>
                  <a:pt x="248603" y="3204210"/>
                </a:cubicBezTo>
                <a:close/>
                <a:moveTo>
                  <a:pt x="891984" y="1997012"/>
                </a:moveTo>
                <a:cubicBezTo>
                  <a:pt x="888238" y="1997012"/>
                  <a:pt x="885127" y="2000060"/>
                  <a:pt x="885127" y="2003870"/>
                </a:cubicBezTo>
                <a:cubicBezTo>
                  <a:pt x="885127" y="2007680"/>
                  <a:pt x="888175" y="2010727"/>
                  <a:pt x="891984" y="2010727"/>
                </a:cubicBezTo>
                <a:cubicBezTo>
                  <a:pt x="895794" y="2010727"/>
                  <a:pt x="898842" y="2007680"/>
                  <a:pt x="898842" y="2003870"/>
                </a:cubicBezTo>
                <a:cubicBezTo>
                  <a:pt x="898842" y="2000060"/>
                  <a:pt x="895794" y="1997012"/>
                  <a:pt x="891984" y="1997012"/>
                </a:cubicBezTo>
                <a:close/>
                <a:moveTo>
                  <a:pt x="891984" y="2089849"/>
                </a:moveTo>
                <a:cubicBezTo>
                  <a:pt x="888238" y="2089849"/>
                  <a:pt x="885127" y="2092896"/>
                  <a:pt x="885127" y="2096707"/>
                </a:cubicBezTo>
                <a:cubicBezTo>
                  <a:pt x="885127" y="2100517"/>
                  <a:pt x="888175" y="2103565"/>
                  <a:pt x="891984" y="2103565"/>
                </a:cubicBezTo>
                <a:cubicBezTo>
                  <a:pt x="895794" y="2103565"/>
                  <a:pt x="898842" y="2100517"/>
                  <a:pt x="898842" y="2096707"/>
                </a:cubicBezTo>
                <a:cubicBezTo>
                  <a:pt x="898842" y="2092896"/>
                  <a:pt x="895794" y="2089849"/>
                  <a:pt x="891984" y="2089849"/>
                </a:cubicBezTo>
                <a:close/>
                <a:moveTo>
                  <a:pt x="891984" y="2182686"/>
                </a:moveTo>
                <a:cubicBezTo>
                  <a:pt x="888238" y="2182686"/>
                  <a:pt x="885127" y="2185734"/>
                  <a:pt x="885127" y="2189544"/>
                </a:cubicBezTo>
                <a:cubicBezTo>
                  <a:pt x="885127" y="2193354"/>
                  <a:pt x="888175" y="2196402"/>
                  <a:pt x="891984" y="2196402"/>
                </a:cubicBezTo>
                <a:cubicBezTo>
                  <a:pt x="895794" y="2196402"/>
                  <a:pt x="898842" y="2193354"/>
                  <a:pt x="898842" y="2189544"/>
                </a:cubicBezTo>
                <a:cubicBezTo>
                  <a:pt x="898842" y="2185734"/>
                  <a:pt x="895794" y="2182686"/>
                  <a:pt x="891984" y="2182686"/>
                </a:cubicBezTo>
                <a:close/>
                <a:moveTo>
                  <a:pt x="891984" y="2925572"/>
                </a:moveTo>
                <a:cubicBezTo>
                  <a:pt x="888238" y="2925572"/>
                  <a:pt x="885127" y="2928620"/>
                  <a:pt x="885127" y="2932430"/>
                </a:cubicBezTo>
                <a:cubicBezTo>
                  <a:pt x="885127" y="2936240"/>
                  <a:pt x="888175" y="2939288"/>
                  <a:pt x="891984" y="2939288"/>
                </a:cubicBezTo>
                <a:cubicBezTo>
                  <a:pt x="895794" y="2939288"/>
                  <a:pt x="898842" y="2936240"/>
                  <a:pt x="898842" y="2932430"/>
                </a:cubicBezTo>
                <a:cubicBezTo>
                  <a:pt x="898842" y="2928620"/>
                  <a:pt x="895794" y="2925572"/>
                  <a:pt x="891984" y="2925572"/>
                </a:cubicBezTo>
                <a:close/>
                <a:moveTo>
                  <a:pt x="891984" y="1718374"/>
                </a:moveTo>
                <a:cubicBezTo>
                  <a:pt x="888238" y="1718374"/>
                  <a:pt x="885127" y="1721421"/>
                  <a:pt x="885127" y="1725232"/>
                </a:cubicBezTo>
                <a:cubicBezTo>
                  <a:pt x="885127" y="1729042"/>
                  <a:pt x="888175" y="1732090"/>
                  <a:pt x="891984" y="1732090"/>
                </a:cubicBezTo>
                <a:cubicBezTo>
                  <a:pt x="895794" y="1732090"/>
                  <a:pt x="898842" y="1729042"/>
                  <a:pt x="898842" y="1725232"/>
                </a:cubicBezTo>
                <a:cubicBezTo>
                  <a:pt x="898842" y="1721421"/>
                  <a:pt x="895794" y="1718374"/>
                  <a:pt x="891984" y="1718374"/>
                </a:cubicBezTo>
                <a:close/>
                <a:moveTo>
                  <a:pt x="891984" y="1904111"/>
                </a:moveTo>
                <a:cubicBezTo>
                  <a:pt x="888238" y="1904111"/>
                  <a:pt x="885127" y="1907159"/>
                  <a:pt x="885127" y="1910969"/>
                </a:cubicBezTo>
                <a:cubicBezTo>
                  <a:pt x="885127" y="1914779"/>
                  <a:pt x="888175" y="1917827"/>
                  <a:pt x="891984" y="1917827"/>
                </a:cubicBezTo>
                <a:cubicBezTo>
                  <a:pt x="895794" y="1917827"/>
                  <a:pt x="898842" y="1914779"/>
                  <a:pt x="898842" y="1910969"/>
                </a:cubicBezTo>
                <a:cubicBezTo>
                  <a:pt x="898842" y="1907159"/>
                  <a:pt x="895794" y="1904111"/>
                  <a:pt x="891984" y="1904111"/>
                </a:cubicBezTo>
                <a:close/>
                <a:moveTo>
                  <a:pt x="891984" y="1811274"/>
                </a:moveTo>
                <a:cubicBezTo>
                  <a:pt x="888238" y="1811274"/>
                  <a:pt x="885127" y="1814322"/>
                  <a:pt x="885127" y="1818132"/>
                </a:cubicBezTo>
                <a:cubicBezTo>
                  <a:pt x="885127" y="1821942"/>
                  <a:pt x="888175" y="1824990"/>
                  <a:pt x="891984" y="1824990"/>
                </a:cubicBezTo>
                <a:cubicBezTo>
                  <a:pt x="895794" y="1824990"/>
                  <a:pt x="898842" y="1821942"/>
                  <a:pt x="898842" y="1818132"/>
                </a:cubicBezTo>
                <a:cubicBezTo>
                  <a:pt x="898842" y="1814322"/>
                  <a:pt x="895794" y="1811274"/>
                  <a:pt x="891984" y="1811274"/>
                </a:cubicBezTo>
                <a:close/>
                <a:moveTo>
                  <a:pt x="891984" y="2275586"/>
                </a:moveTo>
                <a:cubicBezTo>
                  <a:pt x="888238" y="2275586"/>
                  <a:pt x="885127" y="2278634"/>
                  <a:pt x="885127" y="2282444"/>
                </a:cubicBezTo>
                <a:cubicBezTo>
                  <a:pt x="885127" y="2286254"/>
                  <a:pt x="888175" y="2289302"/>
                  <a:pt x="891984" y="2289302"/>
                </a:cubicBezTo>
                <a:cubicBezTo>
                  <a:pt x="895794" y="2289302"/>
                  <a:pt x="898842" y="2286254"/>
                  <a:pt x="898842" y="2282444"/>
                </a:cubicBezTo>
                <a:cubicBezTo>
                  <a:pt x="898842" y="2278634"/>
                  <a:pt x="895794" y="2275586"/>
                  <a:pt x="891984" y="2275586"/>
                </a:cubicBezTo>
                <a:close/>
                <a:moveTo>
                  <a:pt x="891984" y="2368423"/>
                </a:moveTo>
                <a:cubicBezTo>
                  <a:pt x="888238" y="2368423"/>
                  <a:pt x="885127" y="2371471"/>
                  <a:pt x="885127" y="2375281"/>
                </a:cubicBezTo>
                <a:cubicBezTo>
                  <a:pt x="885127" y="2379091"/>
                  <a:pt x="888175" y="2382139"/>
                  <a:pt x="891984" y="2382139"/>
                </a:cubicBezTo>
                <a:cubicBezTo>
                  <a:pt x="895794" y="2382139"/>
                  <a:pt x="898842" y="2379091"/>
                  <a:pt x="898842" y="2375281"/>
                </a:cubicBezTo>
                <a:cubicBezTo>
                  <a:pt x="898842" y="2371471"/>
                  <a:pt x="895794" y="2368423"/>
                  <a:pt x="891984" y="2368423"/>
                </a:cubicBezTo>
                <a:close/>
                <a:moveTo>
                  <a:pt x="891984" y="2832735"/>
                </a:moveTo>
                <a:cubicBezTo>
                  <a:pt x="888238" y="2832735"/>
                  <a:pt x="885127" y="2835783"/>
                  <a:pt x="885127" y="2839593"/>
                </a:cubicBezTo>
                <a:cubicBezTo>
                  <a:pt x="885127" y="2843403"/>
                  <a:pt x="888175" y="2846451"/>
                  <a:pt x="891984" y="2846451"/>
                </a:cubicBezTo>
                <a:cubicBezTo>
                  <a:pt x="895794" y="2846451"/>
                  <a:pt x="898842" y="2843403"/>
                  <a:pt x="898842" y="2839593"/>
                </a:cubicBezTo>
                <a:cubicBezTo>
                  <a:pt x="898842" y="2835783"/>
                  <a:pt x="895794" y="2832735"/>
                  <a:pt x="891984" y="2832735"/>
                </a:cubicBezTo>
                <a:close/>
                <a:moveTo>
                  <a:pt x="891984" y="2646998"/>
                </a:moveTo>
                <a:cubicBezTo>
                  <a:pt x="888238" y="2646998"/>
                  <a:pt x="885127" y="2650046"/>
                  <a:pt x="885127" y="2653856"/>
                </a:cubicBezTo>
                <a:cubicBezTo>
                  <a:pt x="885127" y="2657666"/>
                  <a:pt x="888175" y="2660714"/>
                  <a:pt x="891984" y="2660714"/>
                </a:cubicBezTo>
                <a:cubicBezTo>
                  <a:pt x="895794" y="2660714"/>
                  <a:pt x="898842" y="2657666"/>
                  <a:pt x="898842" y="2653856"/>
                </a:cubicBezTo>
                <a:cubicBezTo>
                  <a:pt x="898842" y="2650046"/>
                  <a:pt x="895794" y="2646998"/>
                  <a:pt x="891984" y="2646998"/>
                </a:cubicBezTo>
                <a:close/>
                <a:moveTo>
                  <a:pt x="891984" y="2739835"/>
                </a:moveTo>
                <a:cubicBezTo>
                  <a:pt x="888238" y="2739835"/>
                  <a:pt x="885127" y="2742883"/>
                  <a:pt x="885127" y="2746693"/>
                </a:cubicBezTo>
                <a:cubicBezTo>
                  <a:pt x="885127" y="2750503"/>
                  <a:pt x="888175" y="2753551"/>
                  <a:pt x="891984" y="2753551"/>
                </a:cubicBezTo>
                <a:cubicBezTo>
                  <a:pt x="895794" y="2753551"/>
                  <a:pt x="898842" y="2750503"/>
                  <a:pt x="898842" y="2746693"/>
                </a:cubicBezTo>
                <a:cubicBezTo>
                  <a:pt x="898842" y="2742883"/>
                  <a:pt x="895794" y="2739835"/>
                  <a:pt x="891984" y="2739835"/>
                </a:cubicBezTo>
                <a:close/>
                <a:moveTo>
                  <a:pt x="891984" y="2461260"/>
                </a:moveTo>
                <a:cubicBezTo>
                  <a:pt x="888238" y="2461260"/>
                  <a:pt x="885127" y="2464308"/>
                  <a:pt x="885127" y="2468118"/>
                </a:cubicBezTo>
                <a:cubicBezTo>
                  <a:pt x="885127" y="2471928"/>
                  <a:pt x="888175" y="2474976"/>
                  <a:pt x="891984" y="2474976"/>
                </a:cubicBezTo>
                <a:cubicBezTo>
                  <a:pt x="895794" y="2474976"/>
                  <a:pt x="898842" y="2471928"/>
                  <a:pt x="898842" y="2468118"/>
                </a:cubicBezTo>
                <a:cubicBezTo>
                  <a:pt x="898842" y="2464308"/>
                  <a:pt x="895794" y="2461260"/>
                  <a:pt x="891984" y="2461260"/>
                </a:cubicBezTo>
                <a:close/>
                <a:moveTo>
                  <a:pt x="891984" y="2554097"/>
                </a:moveTo>
                <a:cubicBezTo>
                  <a:pt x="888238" y="2554097"/>
                  <a:pt x="885127" y="2557145"/>
                  <a:pt x="885127" y="2560955"/>
                </a:cubicBezTo>
                <a:cubicBezTo>
                  <a:pt x="885127" y="2564765"/>
                  <a:pt x="888175" y="2567813"/>
                  <a:pt x="891984" y="2567813"/>
                </a:cubicBezTo>
                <a:cubicBezTo>
                  <a:pt x="895794" y="2567813"/>
                  <a:pt x="898842" y="2564765"/>
                  <a:pt x="898842" y="2560955"/>
                </a:cubicBezTo>
                <a:cubicBezTo>
                  <a:pt x="898842" y="2557145"/>
                  <a:pt x="895794" y="2554097"/>
                  <a:pt x="891984" y="2554097"/>
                </a:cubicBezTo>
                <a:close/>
                <a:moveTo>
                  <a:pt x="811593" y="3157728"/>
                </a:moveTo>
                <a:cubicBezTo>
                  <a:pt x="807847" y="3157728"/>
                  <a:pt x="804735" y="3160776"/>
                  <a:pt x="804735" y="3164586"/>
                </a:cubicBezTo>
                <a:cubicBezTo>
                  <a:pt x="804735" y="3168396"/>
                  <a:pt x="807783" y="3171444"/>
                  <a:pt x="811593" y="3171444"/>
                </a:cubicBezTo>
                <a:cubicBezTo>
                  <a:pt x="815404" y="3171444"/>
                  <a:pt x="818452" y="3168396"/>
                  <a:pt x="818452" y="3164586"/>
                </a:cubicBezTo>
                <a:cubicBezTo>
                  <a:pt x="818452" y="3160776"/>
                  <a:pt x="815404" y="3157728"/>
                  <a:pt x="811593" y="3157728"/>
                </a:cubicBezTo>
                <a:close/>
                <a:moveTo>
                  <a:pt x="811593" y="3250565"/>
                </a:moveTo>
                <a:cubicBezTo>
                  <a:pt x="807847" y="3250565"/>
                  <a:pt x="804735" y="3253613"/>
                  <a:pt x="804735" y="3257423"/>
                </a:cubicBezTo>
                <a:cubicBezTo>
                  <a:pt x="804735" y="3261233"/>
                  <a:pt x="807783" y="3264281"/>
                  <a:pt x="811593" y="3264281"/>
                </a:cubicBezTo>
                <a:cubicBezTo>
                  <a:pt x="815404" y="3264281"/>
                  <a:pt x="818452" y="3261233"/>
                  <a:pt x="818452" y="3257423"/>
                </a:cubicBezTo>
                <a:cubicBezTo>
                  <a:pt x="818452" y="3253613"/>
                  <a:pt x="815404" y="3250565"/>
                  <a:pt x="811593" y="3250565"/>
                </a:cubicBezTo>
                <a:close/>
                <a:moveTo>
                  <a:pt x="248666" y="1718310"/>
                </a:moveTo>
                <a:cubicBezTo>
                  <a:pt x="244919" y="1718310"/>
                  <a:pt x="241808" y="1721358"/>
                  <a:pt x="241808" y="1725168"/>
                </a:cubicBezTo>
                <a:cubicBezTo>
                  <a:pt x="241808" y="1728978"/>
                  <a:pt x="244856" y="1732026"/>
                  <a:pt x="248666" y="1732026"/>
                </a:cubicBezTo>
                <a:cubicBezTo>
                  <a:pt x="252476" y="1732026"/>
                  <a:pt x="255524" y="1728978"/>
                  <a:pt x="255524" y="1725168"/>
                </a:cubicBezTo>
                <a:cubicBezTo>
                  <a:pt x="255524" y="1721358"/>
                  <a:pt x="252476" y="1718310"/>
                  <a:pt x="248666" y="1718310"/>
                </a:cubicBezTo>
                <a:close/>
                <a:moveTo>
                  <a:pt x="1857057" y="1811147"/>
                </a:moveTo>
                <a:cubicBezTo>
                  <a:pt x="1853311" y="1811147"/>
                  <a:pt x="1850200" y="1814195"/>
                  <a:pt x="1850200" y="1818005"/>
                </a:cubicBezTo>
                <a:cubicBezTo>
                  <a:pt x="1850200" y="1821815"/>
                  <a:pt x="1853247" y="1824863"/>
                  <a:pt x="1857057" y="1824863"/>
                </a:cubicBezTo>
                <a:cubicBezTo>
                  <a:pt x="1860867" y="1824863"/>
                  <a:pt x="1863916" y="1821815"/>
                  <a:pt x="1863916" y="1818005"/>
                </a:cubicBezTo>
                <a:cubicBezTo>
                  <a:pt x="1863916" y="1814195"/>
                  <a:pt x="1860867" y="1811147"/>
                  <a:pt x="1857057" y="1811147"/>
                </a:cubicBezTo>
                <a:close/>
                <a:moveTo>
                  <a:pt x="811593" y="3064764"/>
                </a:moveTo>
                <a:cubicBezTo>
                  <a:pt x="807847" y="3064764"/>
                  <a:pt x="804735" y="3067812"/>
                  <a:pt x="804735" y="3071622"/>
                </a:cubicBezTo>
                <a:cubicBezTo>
                  <a:pt x="804735" y="3075432"/>
                  <a:pt x="807783" y="3078480"/>
                  <a:pt x="811593" y="3078480"/>
                </a:cubicBezTo>
                <a:cubicBezTo>
                  <a:pt x="815404" y="3078480"/>
                  <a:pt x="818452" y="3075432"/>
                  <a:pt x="818452" y="3071622"/>
                </a:cubicBezTo>
                <a:cubicBezTo>
                  <a:pt x="818452" y="3067812"/>
                  <a:pt x="815404" y="3064764"/>
                  <a:pt x="811593" y="3064764"/>
                </a:cubicBezTo>
                <a:close/>
                <a:moveTo>
                  <a:pt x="1857057" y="2554034"/>
                </a:moveTo>
                <a:cubicBezTo>
                  <a:pt x="1853311" y="2554034"/>
                  <a:pt x="1850200" y="2557082"/>
                  <a:pt x="1850200" y="2560892"/>
                </a:cubicBezTo>
                <a:cubicBezTo>
                  <a:pt x="1850200" y="2564702"/>
                  <a:pt x="1853247" y="2567750"/>
                  <a:pt x="1857057" y="2567750"/>
                </a:cubicBezTo>
                <a:cubicBezTo>
                  <a:pt x="1860867" y="2567750"/>
                  <a:pt x="1863916" y="2564702"/>
                  <a:pt x="1863916" y="2560892"/>
                </a:cubicBezTo>
                <a:cubicBezTo>
                  <a:pt x="1863916" y="2557082"/>
                  <a:pt x="1860867" y="2554034"/>
                  <a:pt x="1857057" y="2554034"/>
                </a:cubicBezTo>
                <a:close/>
                <a:moveTo>
                  <a:pt x="248666" y="1996885"/>
                </a:moveTo>
                <a:cubicBezTo>
                  <a:pt x="244919" y="1996885"/>
                  <a:pt x="241808" y="1999933"/>
                  <a:pt x="241808" y="2003743"/>
                </a:cubicBezTo>
                <a:cubicBezTo>
                  <a:pt x="241808" y="2007552"/>
                  <a:pt x="244856" y="2010601"/>
                  <a:pt x="248666" y="2010601"/>
                </a:cubicBezTo>
                <a:cubicBezTo>
                  <a:pt x="252476" y="2010601"/>
                  <a:pt x="255524" y="2007552"/>
                  <a:pt x="255524" y="2003743"/>
                </a:cubicBezTo>
                <a:cubicBezTo>
                  <a:pt x="255524" y="1999933"/>
                  <a:pt x="252476" y="1996885"/>
                  <a:pt x="248666" y="1996885"/>
                </a:cubicBezTo>
                <a:close/>
                <a:moveTo>
                  <a:pt x="1857057" y="1904048"/>
                </a:moveTo>
                <a:cubicBezTo>
                  <a:pt x="1853311" y="1904048"/>
                  <a:pt x="1850200" y="1907096"/>
                  <a:pt x="1850200" y="1910905"/>
                </a:cubicBezTo>
                <a:cubicBezTo>
                  <a:pt x="1850200" y="1914716"/>
                  <a:pt x="1853247" y="1917764"/>
                  <a:pt x="1857057" y="1917764"/>
                </a:cubicBezTo>
                <a:cubicBezTo>
                  <a:pt x="1860867" y="1917764"/>
                  <a:pt x="1863916" y="1914716"/>
                  <a:pt x="1863916" y="1910905"/>
                </a:cubicBezTo>
                <a:cubicBezTo>
                  <a:pt x="1863916" y="1907096"/>
                  <a:pt x="1860867" y="1904048"/>
                  <a:pt x="1857057" y="1904048"/>
                </a:cubicBezTo>
                <a:close/>
                <a:moveTo>
                  <a:pt x="1857057" y="2089785"/>
                </a:moveTo>
                <a:cubicBezTo>
                  <a:pt x="1853311" y="2089785"/>
                  <a:pt x="1850200" y="2092833"/>
                  <a:pt x="1850200" y="2096643"/>
                </a:cubicBezTo>
                <a:cubicBezTo>
                  <a:pt x="1850200" y="2100453"/>
                  <a:pt x="1853247" y="2103501"/>
                  <a:pt x="1857057" y="2103501"/>
                </a:cubicBezTo>
                <a:cubicBezTo>
                  <a:pt x="1860867" y="2103501"/>
                  <a:pt x="1863916" y="2100453"/>
                  <a:pt x="1863916" y="2096643"/>
                </a:cubicBezTo>
                <a:cubicBezTo>
                  <a:pt x="1863916" y="2092833"/>
                  <a:pt x="1860867" y="2089785"/>
                  <a:pt x="1857057" y="2089785"/>
                </a:cubicBezTo>
                <a:close/>
                <a:moveTo>
                  <a:pt x="1857057" y="2368360"/>
                </a:moveTo>
                <a:cubicBezTo>
                  <a:pt x="1853311" y="2368360"/>
                  <a:pt x="1850200" y="2371408"/>
                  <a:pt x="1850200" y="2375218"/>
                </a:cubicBezTo>
                <a:cubicBezTo>
                  <a:pt x="1850200" y="2379028"/>
                  <a:pt x="1853247" y="2382076"/>
                  <a:pt x="1857057" y="2382076"/>
                </a:cubicBezTo>
                <a:cubicBezTo>
                  <a:pt x="1860867" y="2382076"/>
                  <a:pt x="1863916" y="2379028"/>
                  <a:pt x="1863916" y="2375218"/>
                </a:cubicBezTo>
                <a:cubicBezTo>
                  <a:pt x="1863916" y="2371408"/>
                  <a:pt x="1860867" y="2368360"/>
                  <a:pt x="1857057" y="2368360"/>
                </a:cubicBezTo>
                <a:close/>
                <a:moveTo>
                  <a:pt x="1857057" y="2461197"/>
                </a:moveTo>
                <a:cubicBezTo>
                  <a:pt x="1853311" y="2461197"/>
                  <a:pt x="1850200" y="2464245"/>
                  <a:pt x="1850200" y="2468055"/>
                </a:cubicBezTo>
                <a:cubicBezTo>
                  <a:pt x="1850200" y="2471865"/>
                  <a:pt x="1853247" y="2474913"/>
                  <a:pt x="1857057" y="2474913"/>
                </a:cubicBezTo>
                <a:cubicBezTo>
                  <a:pt x="1860867" y="2474913"/>
                  <a:pt x="1863916" y="2471865"/>
                  <a:pt x="1863916" y="2468055"/>
                </a:cubicBezTo>
                <a:cubicBezTo>
                  <a:pt x="1863916" y="2464245"/>
                  <a:pt x="1860867" y="2461197"/>
                  <a:pt x="1857057" y="2461197"/>
                </a:cubicBezTo>
                <a:close/>
                <a:moveTo>
                  <a:pt x="1857057" y="2275459"/>
                </a:moveTo>
                <a:cubicBezTo>
                  <a:pt x="1853311" y="2275459"/>
                  <a:pt x="1850200" y="2278507"/>
                  <a:pt x="1850200" y="2282317"/>
                </a:cubicBezTo>
                <a:cubicBezTo>
                  <a:pt x="1850200" y="2286127"/>
                  <a:pt x="1853247" y="2289175"/>
                  <a:pt x="1857057" y="2289175"/>
                </a:cubicBezTo>
                <a:cubicBezTo>
                  <a:pt x="1860867" y="2289175"/>
                  <a:pt x="1863916" y="2286127"/>
                  <a:pt x="1863916" y="2282317"/>
                </a:cubicBezTo>
                <a:cubicBezTo>
                  <a:pt x="1863916" y="2278507"/>
                  <a:pt x="1860867" y="2275459"/>
                  <a:pt x="1857057" y="2275459"/>
                </a:cubicBezTo>
                <a:close/>
                <a:moveTo>
                  <a:pt x="1857057" y="1996885"/>
                </a:moveTo>
                <a:cubicBezTo>
                  <a:pt x="1853311" y="1996885"/>
                  <a:pt x="1850200" y="1999933"/>
                  <a:pt x="1850200" y="2003743"/>
                </a:cubicBezTo>
                <a:cubicBezTo>
                  <a:pt x="1850200" y="2007552"/>
                  <a:pt x="1853247" y="2010601"/>
                  <a:pt x="1857057" y="2010601"/>
                </a:cubicBezTo>
                <a:cubicBezTo>
                  <a:pt x="1860867" y="2010601"/>
                  <a:pt x="1863916" y="2007552"/>
                  <a:pt x="1863916" y="2003743"/>
                </a:cubicBezTo>
                <a:cubicBezTo>
                  <a:pt x="1863916" y="1999933"/>
                  <a:pt x="1860867" y="1996885"/>
                  <a:pt x="1857057" y="1996885"/>
                </a:cubicBezTo>
                <a:close/>
                <a:moveTo>
                  <a:pt x="811593" y="2879090"/>
                </a:moveTo>
                <a:cubicBezTo>
                  <a:pt x="807847" y="2879090"/>
                  <a:pt x="804735" y="2882138"/>
                  <a:pt x="804735" y="2885948"/>
                </a:cubicBezTo>
                <a:cubicBezTo>
                  <a:pt x="804735" y="2889758"/>
                  <a:pt x="807783" y="2892806"/>
                  <a:pt x="811593" y="2892806"/>
                </a:cubicBezTo>
                <a:cubicBezTo>
                  <a:pt x="815404" y="2892806"/>
                  <a:pt x="818452" y="2889758"/>
                  <a:pt x="818452" y="2885948"/>
                </a:cubicBezTo>
                <a:cubicBezTo>
                  <a:pt x="818452" y="2882138"/>
                  <a:pt x="815404" y="2879090"/>
                  <a:pt x="811593" y="2879090"/>
                </a:cubicBezTo>
                <a:close/>
                <a:moveTo>
                  <a:pt x="1857057" y="2182622"/>
                </a:moveTo>
                <a:cubicBezTo>
                  <a:pt x="1853311" y="2182622"/>
                  <a:pt x="1850200" y="2185670"/>
                  <a:pt x="1850200" y="2189480"/>
                </a:cubicBezTo>
                <a:cubicBezTo>
                  <a:pt x="1850200" y="2193290"/>
                  <a:pt x="1853247" y="2196338"/>
                  <a:pt x="1857057" y="2196338"/>
                </a:cubicBezTo>
                <a:cubicBezTo>
                  <a:pt x="1860867" y="2196338"/>
                  <a:pt x="1863916" y="2193290"/>
                  <a:pt x="1863916" y="2189480"/>
                </a:cubicBezTo>
                <a:cubicBezTo>
                  <a:pt x="1863916" y="2185670"/>
                  <a:pt x="1860867" y="2182622"/>
                  <a:pt x="1857057" y="2182622"/>
                </a:cubicBezTo>
                <a:close/>
                <a:moveTo>
                  <a:pt x="811593" y="2971927"/>
                </a:moveTo>
                <a:cubicBezTo>
                  <a:pt x="807847" y="2971927"/>
                  <a:pt x="804735" y="2974975"/>
                  <a:pt x="804735" y="2978785"/>
                </a:cubicBezTo>
                <a:cubicBezTo>
                  <a:pt x="804735" y="2982595"/>
                  <a:pt x="807783" y="2985643"/>
                  <a:pt x="811593" y="2985643"/>
                </a:cubicBezTo>
                <a:cubicBezTo>
                  <a:pt x="815404" y="2985643"/>
                  <a:pt x="818452" y="2982595"/>
                  <a:pt x="818452" y="2978785"/>
                </a:cubicBezTo>
                <a:cubicBezTo>
                  <a:pt x="818452" y="2974975"/>
                  <a:pt x="815404" y="2971927"/>
                  <a:pt x="811593" y="2971927"/>
                </a:cubicBezTo>
                <a:close/>
                <a:moveTo>
                  <a:pt x="811593" y="2786190"/>
                </a:moveTo>
                <a:cubicBezTo>
                  <a:pt x="807847" y="2786190"/>
                  <a:pt x="804735" y="2789238"/>
                  <a:pt x="804735" y="2793048"/>
                </a:cubicBezTo>
                <a:cubicBezTo>
                  <a:pt x="804735" y="2796858"/>
                  <a:pt x="807783" y="2799906"/>
                  <a:pt x="811593" y="2799906"/>
                </a:cubicBezTo>
                <a:cubicBezTo>
                  <a:pt x="815404" y="2799906"/>
                  <a:pt x="818452" y="2796858"/>
                  <a:pt x="818452" y="2793048"/>
                </a:cubicBezTo>
                <a:cubicBezTo>
                  <a:pt x="818452" y="2789238"/>
                  <a:pt x="815404" y="2786190"/>
                  <a:pt x="811593" y="2786190"/>
                </a:cubicBezTo>
                <a:close/>
                <a:moveTo>
                  <a:pt x="811593" y="1857566"/>
                </a:moveTo>
                <a:cubicBezTo>
                  <a:pt x="807847" y="1857566"/>
                  <a:pt x="804735" y="1860614"/>
                  <a:pt x="804735" y="1864424"/>
                </a:cubicBezTo>
                <a:cubicBezTo>
                  <a:pt x="804735" y="1868233"/>
                  <a:pt x="807783" y="1871282"/>
                  <a:pt x="811593" y="1871282"/>
                </a:cubicBezTo>
                <a:cubicBezTo>
                  <a:pt x="815404" y="1871282"/>
                  <a:pt x="818452" y="1868233"/>
                  <a:pt x="818452" y="1864424"/>
                </a:cubicBezTo>
                <a:cubicBezTo>
                  <a:pt x="818452" y="1860614"/>
                  <a:pt x="815404" y="1857566"/>
                  <a:pt x="811593" y="1857566"/>
                </a:cubicBezTo>
                <a:close/>
                <a:moveTo>
                  <a:pt x="811593" y="1950402"/>
                </a:moveTo>
                <a:cubicBezTo>
                  <a:pt x="807847" y="1950402"/>
                  <a:pt x="804735" y="1953451"/>
                  <a:pt x="804735" y="1957261"/>
                </a:cubicBezTo>
                <a:cubicBezTo>
                  <a:pt x="804735" y="1961071"/>
                  <a:pt x="807783" y="1964119"/>
                  <a:pt x="811593" y="1964119"/>
                </a:cubicBezTo>
                <a:cubicBezTo>
                  <a:pt x="815404" y="1964119"/>
                  <a:pt x="818452" y="1961071"/>
                  <a:pt x="818452" y="1957261"/>
                </a:cubicBezTo>
                <a:cubicBezTo>
                  <a:pt x="818452" y="1953451"/>
                  <a:pt x="815404" y="1950402"/>
                  <a:pt x="811593" y="1950402"/>
                </a:cubicBezTo>
                <a:close/>
                <a:moveTo>
                  <a:pt x="811593" y="1764665"/>
                </a:moveTo>
                <a:cubicBezTo>
                  <a:pt x="807847" y="1764665"/>
                  <a:pt x="804735" y="1767713"/>
                  <a:pt x="804735" y="1771523"/>
                </a:cubicBezTo>
                <a:cubicBezTo>
                  <a:pt x="804735" y="1775333"/>
                  <a:pt x="807783" y="1778381"/>
                  <a:pt x="811593" y="1778381"/>
                </a:cubicBezTo>
                <a:cubicBezTo>
                  <a:pt x="815404" y="1778381"/>
                  <a:pt x="818452" y="1775333"/>
                  <a:pt x="818452" y="1771523"/>
                </a:cubicBezTo>
                <a:cubicBezTo>
                  <a:pt x="818452" y="1767713"/>
                  <a:pt x="815404" y="1764665"/>
                  <a:pt x="811593" y="1764665"/>
                </a:cubicBezTo>
                <a:close/>
                <a:moveTo>
                  <a:pt x="248666" y="1903984"/>
                </a:moveTo>
                <a:cubicBezTo>
                  <a:pt x="244919" y="1903984"/>
                  <a:pt x="241808" y="1907032"/>
                  <a:pt x="241808" y="1910842"/>
                </a:cubicBezTo>
                <a:cubicBezTo>
                  <a:pt x="241808" y="1914652"/>
                  <a:pt x="244856" y="1917700"/>
                  <a:pt x="248666" y="1917700"/>
                </a:cubicBezTo>
                <a:cubicBezTo>
                  <a:pt x="252476" y="1917700"/>
                  <a:pt x="255524" y="1914652"/>
                  <a:pt x="255524" y="1910842"/>
                </a:cubicBezTo>
                <a:cubicBezTo>
                  <a:pt x="255524" y="1907032"/>
                  <a:pt x="252476" y="1903984"/>
                  <a:pt x="248666" y="1903984"/>
                </a:cubicBezTo>
                <a:close/>
                <a:moveTo>
                  <a:pt x="248666" y="1811147"/>
                </a:moveTo>
                <a:cubicBezTo>
                  <a:pt x="244919" y="1811147"/>
                  <a:pt x="241808" y="1814195"/>
                  <a:pt x="241808" y="1818005"/>
                </a:cubicBezTo>
                <a:cubicBezTo>
                  <a:pt x="241808" y="1821815"/>
                  <a:pt x="244856" y="1824863"/>
                  <a:pt x="248666" y="1824863"/>
                </a:cubicBezTo>
                <a:cubicBezTo>
                  <a:pt x="252476" y="1824863"/>
                  <a:pt x="255524" y="1821815"/>
                  <a:pt x="255524" y="1818005"/>
                </a:cubicBezTo>
                <a:cubicBezTo>
                  <a:pt x="255524" y="1814195"/>
                  <a:pt x="252476" y="1811147"/>
                  <a:pt x="248666" y="1811147"/>
                </a:cubicBezTo>
                <a:close/>
                <a:moveTo>
                  <a:pt x="811593" y="1671828"/>
                </a:moveTo>
                <a:cubicBezTo>
                  <a:pt x="807847" y="1671828"/>
                  <a:pt x="804735" y="1674876"/>
                  <a:pt x="804735" y="1678686"/>
                </a:cubicBezTo>
                <a:cubicBezTo>
                  <a:pt x="804735" y="1682496"/>
                  <a:pt x="807783" y="1685544"/>
                  <a:pt x="811593" y="1685544"/>
                </a:cubicBezTo>
                <a:cubicBezTo>
                  <a:pt x="815404" y="1685544"/>
                  <a:pt x="818452" y="1682496"/>
                  <a:pt x="818452" y="1678686"/>
                </a:cubicBezTo>
                <a:cubicBezTo>
                  <a:pt x="818452" y="1674876"/>
                  <a:pt x="815404" y="1671828"/>
                  <a:pt x="811593" y="1671828"/>
                </a:cubicBezTo>
                <a:close/>
                <a:moveTo>
                  <a:pt x="811593" y="2043303"/>
                </a:moveTo>
                <a:cubicBezTo>
                  <a:pt x="807847" y="2043303"/>
                  <a:pt x="804735" y="2046351"/>
                  <a:pt x="804735" y="2050161"/>
                </a:cubicBezTo>
                <a:cubicBezTo>
                  <a:pt x="804735" y="2053971"/>
                  <a:pt x="807783" y="2057019"/>
                  <a:pt x="811593" y="2057019"/>
                </a:cubicBezTo>
                <a:cubicBezTo>
                  <a:pt x="815404" y="2057019"/>
                  <a:pt x="818452" y="2053971"/>
                  <a:pt x="818452" y="2050161"/>
                </a:cubicBezTo>
                <a:cubicBezTo>
                  <a:pt x="818452" y="2046351"/>
                  <a:pt x="815404" y="2043303"/>
                  <a:pt x="811593" y="2043303"/>
                </a:cubicBezTo>
                <a:close/>
                <a:moveTo>
                  <a:pt x="811593" y="2507615"/>
                </a:moveTo>
                <a:cubicBezTo>
                  <a:pt x="807847" y="2507615"/>
                  <a:pt x="804735" y="2510663"/>
                  <a:pt x="804735" y="2514473"/>
                </a:cubicBezTo>
                <a:cubicBezTo>
                  <a:pt x="804735" y="2518283"/>
                  <a:pt x="807783" y="2521331"/>
                  <a:pt x="811593" y="2521331"/>
                </a:cubicBezTo>
                <a:cubicBezTo>
                  <a:pt x="815404" y="2521331"/>
                  <a:pt x="818452" y="2518283"/>
                  <a:pt x="818452" y="2514473"/>
                </a:cubicBezTo>
                <a:cubicBezTo>
                  <a:pt x="818452" y="2510663"/>
                  <a:pt x="815404" y="2507615"/>
                  <a:pt x="811593" y="2507615"/>
                </a:cubicBezTo>
                <a:close/>
                <a:moveTo>
                  <a:pt x="811593" y="2600452"/>
                </a:moveTo>
                <a:cubicBezTo>
                  <a:pt x="807847" y="2600452"/>
                  <a:pt x="804735" y="2603500"/>
                  <a:pt x="804735" y="2607310"/>
                </a:cubicBezTo>
                <a:cubicBezTo>
                  <a:pt x="804735" y="2611120"/>
                  <a:pt x="807783" y="2614168"/>
                  <a:pt x="811593" y="2614168"/>
                </a:cubicBezTo>
                <a:cubicBezTo>
                  <a:pt x="815404" y="2614168"/>
                  <a:pt x="818452" y="2611120"/>
                  <a:pt x="818452" y="2607310"/>
                </a:cubicBezTo>
                <a:cubicBezTo>
                  <a:pt x="818452" y="2603500"/>
                  <a:pt x="815404" y="2600452"/>
                  <a:pt x="811593" y="2600452"/>
                </a:cubicBezTo>
                <a:close/>
                <a:moveTo>
                  <a:pt x="811593" y="2414715"/>
                </a:moveTo>
                <a:cubicBezTo>
                  <a:pt x="807847" y="2414715"/>
                  <a:pt x="804735" y="2417763"/>
                  <a:pt x="804735" y="2421573"/>
                </a:cubicBezTo>
                <a:cubicBezTo>
                  <a:pt x="804735" y="2425383"/>
                  <a:pt x="807783" y="2428431"/>
                  <a:pt x="811593" y="2428431"/>
                </a:cubicBezTo>
                <a:cubicBezTo>
                  <a:pt x="815404" y="2428431"/>
                  <a:pt x="818452" y="2425383"/>
                  <a:pt x="818452" y="2421573"/>
                </a:cubicBezTo>
                <a:cubicBezTo>
                  <a:pt x="818452" y="2417763"/>
                  <a:pt x="815404" y="2414715"/>
                  <a:pt x="811593" y="2414715"/>
                </a:cubicBezTo>
                <a:close/>
                <a:moveTo>
                  <a:pt x="811593" y="2321878"/>
                </a:moveTo>
                <a:cubicBezTo>
                  <a:pt x="807847" y="2321878"/>
                  <a:pt x="804735" y="2324926"/>
                  <a:pt x="804735" y="2328736"/>
                </a:cubicBezTo>
                <a:cubicBezTo>
                  <a:pt x="804735" y="2332546"/>
                  <a:pt x="807783" y="2335594"/>
                  <a:pt x="811593" y="2335594"/>
                </a:cubicBezTo>
                <a:cubicBezTo>
                  <a:pt x="815404" y="2335594"/>
                  <a:pt x="818452" y="2332546"/>
                  <a:pt x="818452" y="2328736"/>
                </a:cubicBezTo>
                <a:cubicBezTo>
                  <a:pt x="818452" y="2324926"/>
                  <a:pt x="815404" y="2321878"/>
                  <a:pt x="811593" y="2321878"/>
                </a:cubicBezTo>
                <a:close/>
                <a:moveTo>
                  <a:pt x="811593" y="2229041"/>
                </a:moveTo>
                <a:cubicBezTo>
                  <a:pt x="807847" y="2229041"/>
                  <a:pt x="804735" y="2232089"/>
                  <a:pt x="804735" y="2235899"/>
                </a:cubicBezTo>
                <a:cubicBezTo>
                  <a:pt x="804735" y="2239709"/>
                  <a:pt x="807783" y="2242757"/>
                  <a:pt x="811593" y="2242757"/>
                </a:cubicBezTo>
                <a:cubicBezTo>
                  <a:pt x="815404" y="2242757"/>
                  <a:pt x="818452" y="2239709"/>
                  <a:pt x="818452" y="2235899"/>
                </a:cubicBezTo>
                <a:cubicBezTo>
                  <a:pt x="818452" y="2232089"/>
                  <a:pt x="815404" y="2229041"/>
                  <a:pt x="811593" y="2229041"/>
                </a:cubicBezTo>
                <a:close/>
                <a:moveTo>
                  <a:pt x="811593" y="2136204"/>
                </a:moveTo>
                <a:cubicBezTo>
                  <a:pt x="807847" y="2136204"/>
                  <a:pt x="804735" y="2139252"/>
                  <a:pt x="804735" y="2143062"/>
                </a:cubicBezTo>
                <a:cubicBezTo>
                  <a:pt x="804735" y="2146872"/>
                  <a:pt x="807783" y="2149920"/>
                  <a:pt x="811593" y="2149920"/>
                </a:cubicBezTo>
                <a:cubicBezTo>
                  <a:pt x="815404" y="2149920"/>
                  <a:pt x="818452" y="2146872"/>
                  <a:pt x="818452" y="2143062"/>
                </a:cubicBezTo>
                <a:cubicBezTo>
                  <a:pt x="818452" y="2139252"/>
                  <a:pt x="815404" y="2136204"/>
                  <a:pt x="811593" y="2136204"/>
                </a:cubicBezTo>
                <a:close/>
                <a:moveTo>
                  <a:pt x="811593" y="2693353"/>
                </a:moveTo>
                <a:cubicBezTo>
                  <a:pt x="807847" y="2693353"/>
                  <a:pt x="804735" y="2696401"/>
                  <a:pt x="804735" y="2700211"/>
                </a:cubicBezTo>
                <a:cubicBezTo>
                  <a:pt x="804735" y="2704021"/>
                  <a:pt x="807783" y="2707069"/>
                  <a:pt x="811593" y="2707069"/>
                </a:cubicBezTo>
                <a:cubicBezTo>
                  <a:pt x="815404" y="2707069"/>
                  <a:pt x="818452" y="2704021"/>
                  <a:pt x="818452" y="2700211"/>
                </a:cubicBezTo>
                <a:cubicBezTo>
                  <a:pt x="818452" y="2696401"/>
                  <a:pt x="815404" y="2693353"/>
                  <a:pt x="811593" y="2693353"/>
                </a:cubicBezTo>
                <a:close/>
                <a:moveTo>
                  <a:pt x="1776667" y="2229041"/>
                </a:moveTo>
                <a:cubicBezTo>
                  <a:pt x="1772920" y="2229041"/>
                  <a:pt x="1769808" y="2232089"/>
                  <a:pt x="1769808" y="2235899"/>
                </a:cubicBezTo>
                <a:cubicBezTo>
                  <a:pt x="1769808" y="2239709"/>
                  <a:pt x="1772856" y="2242757"/>
                  <a:pt x="1776667" y="2242757"/>
                </a:cubicBezTo>
                <a:cubicBezTo>
                  <a:pt x="1780477" y="2242757"/>
                  <a:pt x="1783525" y="2239709"/>
                  <a:pt x="1783525" y="2235899"/>
                </a:cubicBezTo>
                <a:cubicBezTo>
                  <a:pt x="1783525" y="2232089"/>
                  <a:pt x="1780477" y="2229041"/>
                  <a:pt x="1776667" y="2229041"/>
                </a:cubicBezTo>
                <a:close/>
                <a:moveTo>
                  <a:pt x="1776667" y="1950466"/>
                </a:moveTo>
                <a:cubicBezTo>
                  <a:pt x="1772920" y="1950466"/>
                  <a:pt x="1769808" y="1953514"/>
                  <a:pt x="1769808" y="1957324"/>
                </a:cubicBezTo>
                <a:cubicBezTo>
                  <a:pt x="1769808" y="1961134"/>
                  <a:pt x="1772856" y="1964182"/>
                  <a:pt x="1776667" y="1964182"/>
                </a:cubicBezTo>
                <a:cubicBezTo>
                  <a:pt x="1780477" y="1964182"/>
                  <a:pt x="1783525" y="1961134"/>
                  <a:pt x="1783525" y="1957324"/>
                </a:cubicBezTo>
                <a:cubicBezTo>
                  <a:pt x="1783525" y="1953514"/>
                  <a:pt x="1780477" y="1950466"/>
                  <a:pt x="1776667" y="1950466"/>
                </a:cubicBezTo>
                <a:close/>
                <a:moveTo>
                  <a:pt x="570357" y="2461197"/>
                </a:moveTo>
                <a:cubicBezTo>
                  <a:pt x="566610" y="2461197"/>
                  <a:pt x="563499" y="2464245"/>
                  <a:pt x="563499" y="2468055"/>
                </a:cubicBezTo>
                <a:cubicBezTo>
                  <a:pt x="563499" y="2471865"/>
                  <a:pt x="566547" y="2474913"/>
                  <a:pt x="570357" y="2474913"/>
                </a:cubicBezTo>
                <a:cubicBezTo>
                  <a:pt x="574167" y="2474913"/>
                  <a:pt x="577215" y="2471865"/>
                  <a:pt x="577215" y="2468055"/>
                </a:cubicBezTo>
                <a:cubicBezTo>
                  <a:pt x="577215" y="2464245"/>
                  <a:pt x="574167" y="2461197"/>
                  <a:pt x="570357" y="2461197"/>
                </a:cubicBezTo>
                <a:close/>
                <a:moveTo>
                  <a:pt x="1776667" y="2136204"/>
                </a:moveTo>
                <a:cubicBezTo>
                  <a:pt x="1772920" y="2136204"/>
                  <a:pt x="1769808" y="2139252"/>
                  <a:pt x="1769808" y="2143062"/>
                </a:cubicBezTo>
                <a:cubicBezTo>
                  <a:pt x="1769808" y="2146872"/>
                  <a:pt x="1772856" y="2149920"/>
                  <a:pt x="1776667" y="2149920"/>
                </a:cubicBezTo>
                <a:cubicBezTo>
                  <a:pt x="1780477" y="2149920"/>
                  <a:pt x="1783525" y="2146872"/>
                  <a:pt x="1783525" y="2143062"/>
                </a:cubicBezTo>
                <a:cubicBezTo>
                  <a:pt x="1783525" y="2139252"/>
                  <a:pt x="1780477" y="2136204"/>
                  <a:pt x="1776667" y="2136204"/>
                </a:cubicBezTo>
                <a:close/>
                <a:moveTo>
                  <a:pt x="1776667" y="2507679"/>
                </a:moveTo>
                <a:cubicBezTo>
                  <a:pt x="1772920" y="2507679"/>
                  <a:pt x="1769808" y="2510727"/>
                  <a:pt x="1769808" y="2514537"/>
                </a:cubicBezTo>
                <a:cubicBezTo>
                  <a:pt x="1769808" y="2518347"/>
                  <a:pt x="1772856" y="2521395"/>
                  <a:pt x="1776667" y="2521395"/>
                </a:cubicBezTo>
                <a:cubicBezTo>
                  <a:pt x="1780477" y="2521395"/>
                  <a:pt x="1783525" y="2518347"/>
                  <a:pt x="1783525" y="2514537"/>
                </a:cubicBezTo>
                <a:cubicBezTo>
                  <a:pt x="1783525" y="2510727"/>
                  <a:pt x="1780477" y="2507679"/>
                  <a:pt x="1776667" y="2507679"/>
                </a:cubicBezTo>
                <a:close/>
                <a:moveTo>
                  <a:pt x="1776667" y="2321941"/>
                </a:moveTo>
                <a:cubicBezTo>
                  <a:pt x="1772920" y="2321941"/>
                  <a:pt x="1769808" y="2324989"/>
                  <a:pt x="1769808" y="2328799"/>
                </a:cubicBezTo>
                <a:cubicBezTo>
                  <a:pt x="1769808" y="2332609"/>
                  <a:pt x="1772856" y="2335657"/>
                  <a:pt x="1776667" y="2335657"/>
                </a:cubicBezTo>
                <a:cubicBezTo>
                  <a:pt x="1780477" y="2335657"/>
                  <a:pt x="1783525" y="2332609"/>
                  <a:pt x="1783525" y="2328799"/>
                </a:cubicBezTo>
                <a:cubicBezTo>
                  <a:pt x="1783525" y="2324989"/>
                  <a:pt x="1780477" y="2321941"/>
                  <a:pt x="1776667" y="2321941"/>
                </a:cubicBezTo>
                <a:close/>
                <a:moveTo>
                  <a:pt x="1776667" y="2414778"/>
                </a:moveTo>
                <a:cubicBezTo>
                  <a:pt x="1772920" y="2414778"/>
                  <a:pt x="1769808" y="2417826"/>
                  <a:pt x="1769808" y="2421636"/>
                </a:cubicBezTo>
                <a:cubicBezTo>
                  <a:pt x="1769808" y="2425446"/>
                  <a:pt x="1772856" y="2428494"/>
                  <a:pt x="1776667" y="2428494"/>
                </a:cubicBezTo>
                <a:cubicBezTo>
                  <a:pt x="1780477" y="2428494"/>
                  <a:pt x="1783525" y="2425446"/>
                  <a:pt x="1783525" y="2421636"/>
                </a:cubicBezTo>
                <a:cubicBezTo>
                  <a:pt x="1783525" y="2417826"/>
                  <a:pt x="1780477" y="2414778"/>
                  <a:pt x="1776667" y="2414778"/>
                </a:cubicBezTo>
                <a:close/>
                <a:moveTo>
                  <a:pt x="489903" y="2043303"/>
                </a:moveTo>
                <a:cubicBezTo>
                  <a:pt x="486156" y="2043303"/>
                  <a:pt x="483044" y="2046351"/>
                  <a:pt x="483044" y="2050161"/>
                </a:cubicBezTo>
                <a:cubicBezTo>
                  <a:pt x="483044" y="2053971"/>
                  <a:pt x="486092" y="2057019"/>
                  <a:pt x="489903" y="2057019"/>
                </a:cubicBezTo>
                <a:cubicBezTo>
                  <a:pt x="493713" y="2057019"/>
                  <a:pt x="496760" y="2053971"/>
                  <a:pt x="496760" y="2050161"/>
                </a:cubicBezTo>
                <a:cubicBezTo>
                  <a:pt x="496760" y="2046351"/>
                  <a:pt x="493713" y="2043303"/>
                  <a:pt x="489903" y="2043303"/>
                </a:cubicBezTo>
                <a:close/>
                <a:moveTo>
                  <a:pt x="489903" y="1950466"/>
                </a:moveTo>
                <a:cubicBezTo>
                  <a:pt x="486156" y="1950466"/>
                  <a:pt x="483044" y="1953514"/>
                  <a:pt x="483044" y="1957324"/>
                </a:cubicBezTo>
                <a:cubicBezTo>
                  <a:pt x="483044" y="1961134"/>
                  <a:pt x="486092" y="1964182"/>
                  <a:pt x="489903" y="1964182"/>
                </a:cubicBezTo>
                <a:cubicBezTo>
                  <a:pt x="493713" y="1964182"/>
                  <a:pt x="496760" y="1961134"/>
                  <a:pt x="496760" y="1957324"/>
                </a:cubicBezTo>
                <a:cubicBezTo>
                  <a:pt x="496760" y="1953514"/>
                  <a:pt x="493713" y="1950466"/>
                  <a:pt x="489903" y="1950466"/>
                </a:cubicBezTo>
                <a:close/>
                <a:moveTo>
                  <a:pt x="1776667" y="1857629"/>
                </a:moveTo>
                <a:cubicBezTo>
                  <a:pt x="1772920" y="1857629"/>
                  <a:pt x="1769808" y="1860677"/>
                  <a:pt x="1769808" y="1864487"/>
                </a:cubicBezTo>
                <a:cubicBezTo>
                  <a:pt x="1769808" y="1868297"/>
                  <a:pt x="1772856" y="1871345"/>
                  <a:pt x="1776667" y="1871345"/>
                </a:cubicBezTo>
                <a:cubicBezTo>
                  <a:pt x="1780477" y="1871345"/>
                  <a:pt x="1783525" y="1868297"/>
                  <a:pt x="1783525" y="1864487"/>
                </a:cubicBezTo>
                <a:cubicBezTo>
                  <a:pt x="1783525" y="1860677"/>
                  <a:pt x="1780477" y="1857629"/>
                  <a:pt x="1776667" y="1857629"/>
                </a:cubicBezTo>
                <a:close/>
                <a:moveTo>
                  <a:pt x="489903" y="1857629"/>
                </a:moveTo>
                <a:cubicBezTo>
                  <a:pt x="486156" y="1857629"/>
                  <a:pt x="483044" y="1860677"/>
                  <a:pt x="483044" y="1864487"/>
                </a:cubicBezTo>
                <a:cubicBezTo>
                  <a:pt x="483044" y="1868297"/>
                  <a:pt x="486092" y="1871345"/>
                  <a:pt x="489903" y="1871345"/>
                </a:cubicBezTo>
                <a:cubicBezTo>
                  <a:pt x="493713" y="1871345"/>
                  <a:pt x="496760" y="1868297"/>
                  <a:pt x="496760" y="1864487"/>
                </a:cubicBezTo>
                <a:cubicBezTo>
                  <a:pt x="496760" y="1860677"/>
                  <a:pt x="493713" y="1857629"/>
                  <a:pt x="489903" y="1857629"/>
                </a:cubicBezTo>
                <a:close/>
                <a:moveTo>
                  <a:pt x="1776667" y="2600516"/>
                </a:moveTo>
                <a:cubicBezTo>
                  <a:pt x="1772920" y="2600516"/>
                  <a:pt x="1769808" y="2603564"/>
                  <a:pt x="1769808" y="2607374"/>
                </a:cubicBezTo>
                <a:cubicBezTo>
                  <a:pt x="1769808" y="2611184"/>
                  <a:pt x="1772856" y="2614232"/>
                  <a:pt x="1776667" y="2614232"/>
                </a:cubicBezTo>
                <a:cubicBezTo>
                  <a:pt x="1780477" y="2614232"/>
                  <a:pt x="1783525" y="2611184"/>
                  <a:pt x="1783525" y="2607374"/>
                </a:cubicBezTo>
                <a:cubicBezTo>
                  <a:pt x="1783525" y="2603564"/>
                  <a:pt x="1780477" y="2600516"/>
                  <a:pt x="1776667" y="2600516"/>
                </a:cubicBezTo>
                <a:close/>
                <a:moveTo>
                  <a:pt x="489903" y="1764729"/>
                </a:moveTo>
                <a:cubicBezTo>
                  <a:pt x="486156" y="1764729"/>
                  <a:pt x="483044" y="1767777"/>
                  <a:pt x="483044" y="1771587"/>
                </a:cubicBezTo>
                <a:cubicBezTo>
                  <a:pt x="483044" y="1775396"/>
                  <a:pt x="486092" y="1778445"/>
                  <a:pt x="489903" y="1778445"/>
                </a:cubicBezTo>
                <a:cubicBezTo>
                  <a:pt x="493713" y="1778445"/>
                  <a:pt x="496760" y="1775396"/>
                  <a:pt x="496760" y="1771587"/>
                </a:cubicBezTo>
                <a:cubicBezTo>
                  <a:pt x="496760" y="1767777"/>
                  <a:pt x="493713" y="1764729"/>
                  <a:pt x="489903" y="1764729"/>
                </a:cubicBezTo>
                <a:close/>
                <a:moveTo>
                  <a:pt x="1776667" y="1764729"/>
                </a:moveTo>
                <a:cubicBezTo>
                  <a:pt x="1772920" y="1764729"/>
                  <a:pt x="1769808" y="1767777"/>
                  <a:pt x="1769808" y="1771587"/>
                </a:cubicBezTo>
                <a:cubicBezTo>
                  <a:pt x="1769808" y="1775396"/>
                  <a:pt x="1772856" y="1778445"/>
                  <a:pt x="1776667" y="1778445"/>
                </a:cubicBezTo>
                <a:cubicBezTo>
                  <a:pt x="1780477" y="1778445"/>
                  <a:pt x="1783525" y="1775396"/>
                  <a:pt x="1783525" y="1771587"/>
                </a:cubicBezTo>
                <a:cubicBezTo>
                  <a:pt x="1783525" y="1767777"/>
                  <a:pt x="1780477" y="1764729"/>
                  <a:pt x="1776667" y="1764729"/>
                </a:cubicBezTo>
                <a:close/>
                <a:moveTo>
                  <a:pt x="489903" y="1671892"/>
                </a:moveTo>
                <a:cubicBezTo>
                  <a:pt x="486156" y="1671892"/>
                  <a:pt x="483044" y="1674940"/>
                  <a:pt x="483044" y="1678749"/>
                </a:cubicBezTo>
                <a:cubicBezTo>
                  <a:pt x="483044" y="1682560"/>
                  <a:pt x="486092" y="1685608"/>
                  <a:pt x="489903" y="1685608"/>
                </a:cubicBezTo>
                <a:cubicBezTo>
                  <a:pt x="493713" y="1685608"/>
                  <a:pt x="496760" y="1682560"/>
                  <a:pt x="496760" y="1678749"/>
                </a:cubicBezTo>
                <a:cubicBezTo>
                  <a:pt x="496760" y="1674940"/>
                  <a:pt x="493713" y="1671892"/>
                  <a:pt x="489903" y="1671892"/>
                </a:cubicBezTo>
                <a:close/>
                <a:moveTo>
                  <a:pt x="1776667" y="2879090"/>
                </a:moveTo>
                <a:cubicBezTo>
                  <a:pt x="1772920" y="2879090"/>
                  <a:pt x="1769808" y="2882138"/>
                  <a:pt x="1769808" y="2885948"/>
                </a:cubicBezTo>
                <a:cubicBezTo>
                  <a:pt x="1769808" y="2889758"/>
                  <a:pt x="1772856" y="2892806"/>
                  <a:pt x="1776667" y="2892806"/>
                </a:cubicBezTo>
                <a:cubicBezTo>
                  <a:pt x="1780477" y="2892806"/>
                  <a:pt x="1783525" y="2889758"/>
                  <a:pt x="1783525" y="2885948"/>
                </a:cubicBezTo>
                <a:cubicBezTo>
                  <a:pt x="1783525" y="2882138"/>
                  <a:pt x="1780477" y="2879090"/>
                  <a:pt x="1776667" y="2879090"/>
                </a:cubicBezTo>
                <a:close/>
                <a:moveTo>
                  <a:pt x="570357" y="2925509"/>
                </a:moveTo>
                <a:cubicBezTo>
                  <a:pt x="566610" y="2925509"/>
                  <a:pt x="563499" y="2928557"/>
                  <a:pt x="563499" y="2932367"/>
                </a:cubicBezTo>
                <a:cubicBezTo>
                  <a:pt x="563499" y="2936177"/>
                  <a:pt x="566547" y="2939225"/>
                  <a:pt x="570357" y="2939225"/>
                </a:cubicBezTo>
                <a:cubicBezTo>
                  <a:pt x="574167" y="2939225"/>
                  <a:pt x="577215" y="2936177"/>
                  <a:pt x="577215" y="2932367"/>
                </a:cubicBezTo>
                <a:cubicBezTo>
                  <a:pt x="577215" y="2928557"/>
                  <a:pt x="574167" y="2925509"/>
                  <a:pt x="570357" y="2925509"/>
                </a:cubicBezTo>
                <a:close/>
                <a:moveTo>
                  <a:pt x="1776667" y="2693353"/>
                </a:moveTo>
                <a:cubicBezTo>
                  <a:pt x="1772920" y="2693353"/>
                  <a:pt x="1769808" y="2696401"/>
                  <a:pt x="1769808" y="2700211"/>
                </a:cubicBezTo>
                <a:cubicBezTo>
                  <a:pt x="1769808" y="2704021"/>
                  <a:pt x="1772856" y="2707069"/>
                  <a:pt x="1776667" y="2707069"/>
                </a:cubicBezTo>
                <a:cubicBezTo>
                  <a:pt x="1780477" y="2707069"/>
                  <a:pt x="1783525" y="2704021"/>
                  <a:pt x="1783525" y="2700211"/>
                </a:cubicBezTo>
                <a:cubicBezTo>
                  <a:pt x="1783525" y="2696401"/>
                  <a:pt x="1780477" y="2693353"/>
                  <a:pt x="1776667" y="2693353"/>
                </a:cubicBezTo>
                <a:close/>
                <a:moveTo>
                  <a:pt x="570357" y="3018346"/>
                </a:moveTo>
                <a:cubicBezTo>
                  <a:pt x="566610" y="3018346"/>
                  <a:pt x="563499" y="3021394"/>
                  <a:pt x="563499" y="3025204"/>
                </a:cubicBezTo>
                <a:cubicBezTo>
                  <a:pt x="563499" y="3029014"/>
                  <a:pt x="566547" y="3032062"/>
                  <a:pt x="570357" y="3032062"/>
                </a:cubicBezTo>
                <a:cubicBezTo>
                  <a:pt x="574167" y="3032062"/>
                  <a:pt x="577215" y="3029014"/>
                  <a:pt x="577215" y="3025204"/>
                </a:cubicBezTo>
                <a:cubicBezTo>
                  <a:pt x="577215" y="3021394"/>
                  <a:pt x="574167" y="3018346"/>
                  <a:pt x="570357" y="3018346"/>
                </a:cubicBezTo>
                <a:close/>
                <a:moveTo>
                  <a:pt x="570357" y="2832608"/>
                </a:moveTo>
                <a:cubicBezTo>
                  <a:pt x="566610" y="2832608"/>
                  <a:pt x="563499" y="2835656"/>
                  <a:pt x="563499" y="2839466"/>
                </a:cubicBezTo>
                <a:cubicBezTo>
                  <a:pt x="563499" y="2843276"/>
                  <a:pt x="566547" y="2846324"/>
                  <a:pt x="570357" y="2846324"/>
                </a:cubicBezTo>
                <a:cubicBezTo>
                  <a:pt x="574167" y="2846324"/>
                  <a:pt x="577215" y="2843276"/>
                  <a:pt x="577215" y="2839466"/>
                </a:cubicBezTo>
                <a:cubicBezTo>
                  <a:pt x="577215" y="2835656"/>
                  <a:pt x="574167" y="2832608"/>
                  <a:pt x="570357" y="2832608"/>
                </a:cubicBezTo>
                <a:close/>
                <a:moveTo>
                  <a:pt x="570357" y="2554034"/>
                </a:moveTo>
                <a:cubicBezTo>
                  <a:pt x="566610" y="2554034"/>
                  <a:pt x="563499" y="2557082"/>
                  <a:pt x="563499" y="2560892"/>
                </a:cubicBezTo>
                <a:cubicBezTo>
                  <a:pt x="563499" y="2564702"/>
                  <a:pt x="566547" y="2567750"/>
                  <a:pt x="570357" y="2567750"/>
                </a:cubicBezTo>
                <a:cubicBezTo>
                  <a:pt x="574167" y="2567750"/>
                  <a:pt x="577215" y="2564702"/>
                  <a:pt x="577215" y="2560892"/>
                </a:cubicBezTo>
                <a:cubicBezTo>
                  <a:pt x="577215" y="2557082"/>
                  <a:pt x="574167" y="2554034"/>
                  <a:pt x="570357" y="2554034"/>
                </a:cubicBezTo>
                <a:close/>
                <a:moveTo>
                  <a:pt x="570357" y="2739771"/>
                </a:moveTo>
                <a:cubicBezTo>
                  <a:pt x="566610" y="2739771"/>
                  <a:pt x="563499" y="2742819"/>
                  <a:pt x="563499" y="2746629"/>
                </a:cubicBezTo>
                <a:cubicBezTo>
                  <a:pt x="563499" y="2750439"/>
                  <a:pt x="566547" y="2753487"/>
                  <a:pt x="570357" y="2753487"/>
                </a:cubicBezTo>
                <a:cubicBezTo>
                  <a:pt x="574167" y="2753487"/>
                  <a:pt x="577215" y="2750439"/>
                  <a:pt x="577215" y="2746629"/>
                </a:cubicBezTo>
                <a:cubicBezTo>
                  <a:pt x="577215" y="2742819"/>
                  <a:pt x="574167" y="2739771"/>
                  <a:pt x="570357" y="2739771"/>
                </a:cubicBezTo>
                <a:close/>
                <a:moveTo>
                  <a:pt x="570357" y="2646934"/>
                </a:moveTo>
                <a:cubicBezTo>
                  <a:pt x="566610" y="2646934"/>
                  <a:pt x="563499" y="2649982"/>
                  <a:pt x="563499" y="2653792"/>
                </a:cubicBezTo>
                <a:cubicBezTo>
                  <a:pt x="563499" y="2657602"/>
                  <a:pt x="566547" y="2660650"/>
                  <a:pt x="570357" y="2660650"/>
                </a:cubicBezTo>
                <a:cubicBezTo>
                  <a:pt x="574167" y="2660650"/>
                  <a:pt x="577215" y="2657602"/>
                  <a:pt x="577215" y="2653792"/>
                </a:cubicBezTo>
                <a:cubicBezTo>
                  <a:pt x="577215" y="2649982"/>
                  <a:pt x="574167" y="2646934"/>
                  <a:pt x="570357" y="2646934"/>
                </a:cubicBezTo>
                <a:close/>
                <a:moveTo>
                  <a:pt x="570357" y="3111246"/>
                </a:moveTo>
                <a:cubicBezTo>
                  <a:pt x="566610" y="3111246"/>
                  <a:pt x="563499" y="3114294"/>
                  <a:pt x="563499" y="3118104"/>
                </a:cubicBezTo>
                <a:cubicBezTo>
                  <a:pt x="563499" y="3121914"/>
                  <a:pt x="566547" y="3124962"/>
                  <a:pt x="570357" y="3124962"/>
                </a:cubicBezTo>
                <a:cubicBezTo>
                  <a:pt x="574167" y="3124962"/>
                  <a:pt x="577215" y="3121914"/>
                  <a:pt x="577215" y="3118104"/>
                </a:cubicBezTo>
                <a:cubicBezTo>
                  <a:pt x="577215" y="3114294"/>
                  <a:pt x="574167" y="3111246"/>
                  <a:pt x="570357" y="3111246"/>
                </a:cubicBezTo>
                <a:close/>
                <a:moveTo>
                  <a:pt x="489966" y="2136204"/>
                </a:moveTo>
                <a:cubicBezTo>
                  <a:pt x="486219" y="2136204"/>
                  <a:pt x="483108" y="2139252"/>
                  <a:pt x="483108" y="2143062"/>
                </a:cubicBezTo>
                <a:cubicBezTo>
                  <a:pt x="483108" y="2146872"/>
                  <a:pt x="486156" y="2149920"/>
                  <a:pt x="489966" y="2149920"/>
                </a:cubicBezTo>
                <a:cubicBezTo>
                  <a:pt x="493776" y="2149920"/>
                  <a:pt x="496824" y="2146872"/>
                  <a:pt x="496824" y="2143062"/>
                </a:cubicBezTo>
                <a:cubicBezTo>
                  <a:pt x="496824" y="2139252"/>
                  <a:pt x="493776" y="2136204"/>
                  <a:pt x="489966" y="2136204"/>
                </a:cubicBezTo>
                <a:close/>
                <a:moveTo>
                  <a:pt x="1776730" y="2971991"/>
                </a:moveTo>
                <a:cubicBezTo>
                  <a:pt x="1772983" y="2971991"/>
                  <a:pt x="1769872" y="2975039"/>
                  <a:pt x="1769872" y="2978849"/>
                </a:cubicBezTo>
                <a:cubicBezTo>
                  <a:pt x="1769872" y="2982659"/>
                  <a:pt x="1772920" y="2985707"/>
                  <a:pt x="1776730" y="2985707"/>
                </a:cubicBezTo>
                <a:cubicBezTo>
                  <a:pt x="1780540" y="2985707"/>
                  <a:pt x="1783588" y="2982659"/>
                  <a:pt x="1783588" y="2978849"/>
                </a:cubicBezTo>
                <a:cubicBezTo>
                  <a:pt x="1783588" y="2975039"/>
                  <a:pt x="1780540" y="2971991"/>
                  <a:pt x="1776730" y="2971991"/>
                </a:cubicBezTo>
                <a:close/>
                <a:moveTo>
                  <a:pt x="1776730" y="2786253"/>
                </a:moveTo>
                <a:cubicBezTo>
                  <a:pt x="1772983" y="2786253"/>
                  <a:pt x="1769872" y="2789301"/>
                  <a:pt x="1769872" y="2793111"/>
                </a:cubicBezTo>
                <a:cubicBezTo>
                  <a:pt x="1769872" y="2796921"/>
                  <a:pt x="1772920" y="2799969"/>
                  <a:pt x="1776730" y="2799969"/>
                </a:cubicBezTo>
                <a:cubicBezTo>
                  <a:pt x="1780540" y="2799969"/>
                  <a:pt x="1783588" y="2796921"/>
                  <a:pt x="1783588" y="2793111"/>
                </a:cubicBezTo>
                <a:cubicBezTo>
                  <a:pt x="1783588" y="2789301"/>
                  <a:pt x="1780540" y="2786253"/>
                  <a:pt x="1776730" y="2786253"/>
                </a:cubicBezTo>
                <a:close/>
                <a:moveTo>
                  <a:pt x="1776730" y="3157728"/>
                </a:moveTo>
                <a:cubicBezTo>
                  <a:pt x="1772983" y="3157728"/>
                  <a:pt x="1769872" y="3160776"/>
                  <a:pt x="1769872" y="3164586"/>
                </a:cubicBezTo>
                <a:cubicBezTo>
                  <a:pt x="1769872" y="3168396"/>
                  <a:pt x="1772920" y="3171444"/>
                  <a:pt x="1776730" y="3171444"/>
                </a:cubicBezTo>
                <a:cubicBezTo>
                  <a:pt x="1780540" y="3171444"/>
                  <a:pt x="1783588" y="3168396"/>
                  <a:pt x="1783588" y="3164586"/>
                </a:cubicBezTo>
                <a:cubicBezTo>
                  <a:pt x="1783588" y="3160776"/>
                  <a:pt x="1780540" y="3157728"/>
                  <a:pt x="1776730" y="3157728"/>
                </a:cubicBezTo>
                <a:close/>
                <a:moveTo>
                  <a:pt x="1776730" y="3250565"/>
                </a:moveTo>
                <a:cubicBezTo>
                  <a:pt x="1772983" y="3250565"/>
                  <a:pt x="1769872" y="3253613"/>
                  <a:pt x="1769872" y="3257423"/>
                </a:cubicBezTo>
                <a:cubicBezTo>
                  <a:pt x="1769872" y="3261233"/>
                  <a:pt x="1772920" y="3264281"/>
                  <a:pt x="1776730" y="3264281"/>
                </a:cubicBezTo>
                <a:cubicBezTo>
                  <a:pt x="1780540" y="3264281"/>
                  <a:pt x="1783588" y="3261233"/>
                  <a:pt x="1783588" y="3257423"/>
                </a:cubicBezTo>
                <a:cubicBezTo>
                  <a:pt x="1783588" y="3253613"/>
                  <a:pt x="1780540" y="3250565"/>
                  <a:pt x="1776730" y="3250565"/>
                </a:cubicBezTo>
                <a:close/>
                <a:moveTo>
                  <a:pt x="570420" y="3204147"/>
                </a:moveTo>
                <a:cubicBezTo>
                  <a:pt x="566674" y="3204147"/>
                  <a:pt x="563563" y="3207195"/>
                  <a:pt x="563563" y="3211005"/>
                </a:cubicBezTo>
                <a:cubicBezTo>
                  <a:pt x="563563" y="3214815"/>
                  <a:pt x="566610" y="3217863"/>
                  <a:pt x="570420" y="3217863"/>
                </a:cubicBezTo>
                <a:cubicBezTo>
                  <a:pt x="574230" y="3217863"/>
                  <a:pt x="577279" y="3214815"/>
                  <a:pt x="577279" y="3211005"/>
                </a:cubicBezTo>
                <a:cubicBezTo>
                  <a:pt x="577279" y="3207195"/>
                  <a:pt x="574230" y="3204147"/>
                  <a:pt x="570420" y="3204147"/>
                </a:cubicBezTo>
                <a:close/>
                <a:moveTo>
                  <a:pt x="1776730" y="3064828"/>
                </a:moveTo>
                <a:cubicBezTo>
                  <a:pt x="1772983" y="3064828"/>
                  <a:pt x="1769872" y="3067876"/>
                  <a:pt x="1769872" y="3071686"/>
                </a:cubicBezTo>
                <a:cubicBezTo>
                  <a:pt x="1769872" y="3075496"/>
                  <a:pt x="1772920" y="3078544"/>
                  <a:pt x="1776730" y="3078544"/>
                </a:cubicBezTo>
                <a:cubicBezTo>
                  <a:pt x="1780540" y="3078544"/>
                  <a:pt x="1783588" y="3075496"/>
                  <a:pt x="1783588" y="3071686"/>
                </a:cubicBezTo>
                <a:cubicBezTo>
                  <a:pt x="1783588" y="3067876"/>
                  <a:pt x="1780540" y="3064828"/>
                  <a:pt x="1776730" y="3064828"/>
                </a:cubicBezTo>
                <a:close/>
                <a:moveTo>
                  <a:pt x="1776730" y="2043367"/>
                </a:moveTo>
                <a:cubicBezTo>
                  <a:pt x="1772983" y="2043367"/>
                  <a:pt x="1769872" y="2046415"/>
                  <a:pt x="1769872" y="2050224"/>
                </a:cubicBezTo>
                <a:cubicBezTo>
                  <a:pt x="1769872" y="2054035"/>
                  <a:pt x="1772920" y="2057083"/>
                  <a:pt x="1776730" y="2057083"/>
                </a:cubicBezTo>
                <a:cubicBezTo>
                  <a:pt x="1780540" y="2057083"/>
                  <a:pt x="1783588" y="2054035"/>
                  <a:pt x="1783588" y="2050224"/>
                </a:cubicBezTo>
                <a:cubicBezTo>
                  <a:pt x="1783588" y="2046415"/>
                  <a:pt x="1780540" y="2043367"/>
                  <a:pt x="1776730" y="2043367"/>
                </a:cubicBezTo>
                <a:close/>
                <a:moveTo>
                  <a:pt x="409575" y="2461260"/>
                </a:moveTo>
                <a:cubicBezTo>
                  <a:pt x="405829" y="2461260"/>
                  <a:pt x="402717" y="2464308"/>
                  <a:pt x="402717" y="2468118"/>
                </a:cubicBezTo>
                <a:cubicBezTo>
                  <a:pt x="402717" y="2471928"/>
                  <a:pt x="405765" y="2474976"/>
                  <a:pt x="409575" y="2474976"/>
                </a:cubicBezTo>
                <a:cubicBezTo>
                  <a:pt x="413385" y="2474976"/>
                  <a:pt x="416433" y="2471928"/>
                  <a:pt x="416433" y="2468118"/>
                </a:cubicBezTo>
                <a:cubicBezTo>
                  <a:pt x="416433" y="2464308"/>
                  <a:pt x="413385" y="2461260"/>
                  <a:pt x="409575" y="2461260"/>
                </a:cubicBezTo>
                <a:close/>
                <a:moveTo>
                  <a:pt x="409575" y="2368423"/>
                </a:moveTo>
                <a:cubicBezTo>
                  <a:pt x="405829" y="2368423"/>
                  <a:pt x="402717" y="2371471"/>
                  <a:pt x="402717" y="2375281"/>
                </a:cubicBezTo>
                <a:cubicBezTo>
                  <a:pt x="402717" y="2379091"/>
                  <a:pt x="405765" y="2382139"/>
                  <a:pt x="409575" y="2382139"/>
                </a:cubicBezTo>
                <a:cubicBezTo>
                  <a:pt x="413385" y="2382139"/>
                  <a:pt x="416433" y="2379091"/>
                  <a:pt x="416433" y="2375281"/>
                </a:cubicBezTo>
                <a:cubicBezTo>
                  <a:pt x="416433" y="2371471"/>
                  <a:pt x="413385" y="2368423"/>
                  <a:pt x="409575" y="2368423"/>
                </a:cubicBezTo>
                <a:close/>
                <a:moveTo>
                  <a:pt x="409575" y="2554161"/>
                </a:moveTo>
                <a:cubicBezTo>
                  <a:pt x="405829" y="2554161"/>
                  <a:pt x="402717" y="2557209"/>
                  <a:pt x="402717" y="2561019"/>
                </a:cubicBezTo>
                <a:cubicBezTo>
                  <a:pt x="402717" y="2564829"/>
                  <a:pt x="405765" y="2567877"/>
                  <a:pt x="409575" y="2567877"/>
                </a:cubicBezTo>
                <a:cubicBezTo>
                  <a:pt x="413385" y="2567877"/>
                  <a:pt x="416433" y="2564829"/>
                  <a:pt x="416433" y="2561019"/>
                </a:cubicBezTo>
                <a:cubicBezTo>
                  <a:pt x="416433" y="2557209"/>
                  <a:pt x="413385" y="2554161"/>
                  <a:pt x="409575" y="2554161"/>
                </a:cubicBezTo>
                <a:close/>
                <a:moveTo>
                  <a:pt x="409575" y="2739898"/>
                </a:moveTo>
                <a:cubicBezTo>
                  <a:pt x="405829" y="2739898"/>
                  <a:pt x="402717" y="2742946"/>
                  <a:pt x="402717" y="2746756"/>
                </a:cubicBezTo>
                <a:cubicBezTo>
                  <a:pt x="402717" y="2750566"/>
                  <a:pt x="405765" y="2753614"/>
                  <a:pt x="409575" y="2753614"/>
                </a:cubicBezTo>
                <a:cubicBezTo>
                  <a:pt x="413385" y="2753614"/>
                  <a:pt x="416433" y="2750566"/>
                  <a:pt x="416433" y="2746756"/>
                </a:cubicBezTo>
                <a:cubicBezTo>
                  <a:pt x="416433" y="2742946"/>
                  <a:pt x="413385" y="2739898"/>
                  <a:pt x="409575" y="2739898"/>
                </a:cubicBezTo>
                <a:close/>
                <a:moveTo>
                  <a:pt x="409575" y="2832735"/>
                </a:moveTo>
                <a:cubicBezTo>
                  <a:pt x="405829" y="2832735"/>
                  <a:pt x="402717" y="2835783"/>
                  <a:pt x="402717" y="2839593"/>
                </a:cubicBezTo>
                <a:cubicBezTo>
                  <a:pt x="402717" y="2843403"/>
                  <a:pt x="405765" y="2846451"/>
                  <a:pt x="409575" y="2846451"/>
                </a:cubicBezTo>
                <a:cubicBezTo>
                  <a:pt x="413385" y="2846451"/>
                  <a:pt x="416433" y="2843403"/>
                  <a:pt x="416433" y="2839593"/>
                </a:cubicBezTo>
                <a:cubicBezTo>
                  <a:pt x="416433" y="2835783"/>
                  <a:pt x="413385" y="2832735"/>
                  <a:pt x="409575" y="2832735"/>
                </a:cubicBezTo>
                <a:close/>
                <a:moveTo>
                  <a:pt x="409575" y="2275586"/>
                </a:moveTo>
                <a:cubicBezTo>
                  <a:pt x="405829" y="2275586"/>
                  <a:pt x="402717" y="2278634"/>
                  <a:pt x="402717" y="2282444"/>
                </a:cubicBezTo>
                <a:cubicBezTo>
                  <a:pt x="402717" y="2286254"/>
                  <a:pt x="405765" y="2289302"/>
                  <a:pt x="409575" y="2289302"/>
                </a:cubicBezTo>
                <a:cubicBezTo>
                  <a:pt x="413385" y="2289302"/>
                  <a:pt x="416433" y="2286254"/>
                  <a:pt x="416433" y="2282444"/>
                </a:cubicBezTo>
                <a:cubicBezTo>
                  <a:pt x="416433" y="2278634"/>
                  <a:pt x="413385" y="2275586"/>
                  <a:pt x="409575" y="2275586"/>
                </a:cubicBezTo>
                <a:close/>
                <a:moveTo>
                  <a:pt x="409575" y="2647061"/>
                </a:moveTo>
                <a:cubicBezTo>
                  <a:pt x="405829" y="2647061"/>
                  <a:pt x="402717" y="2650109"/>
                  <a:pt x="402717" y="2653919"/>
                </a:cubicBezTo>
                <a:cubicBezTo>
                  <a:pt x="402717" y="2657729"/>
                  <a:pt x="405765" y="2660777"/>
                  <a:pt x="409575" y="2660777"/>
                </a:cubicBezTo>
                <a:cubicBezTo>
                  <a:pt x="413385" y="2660777"/>
                  <a:pt x="416433" y="2657729"/>
                  <a:pt x="416433" y="2653919"/>
                </a:cubicBezTo>
                <a:cubicBezTo>
                  <a:pt x="416433" y="2650109"/>
                  <a:pt x="413385" y="2647061"/>
                  <a:pt x="409575" y="2647061"/>
                </a:cubicBezTo>
                <a:close/>
                <a:moveTo>
                  <a:pt x="409575" y="1718437"/>
                </a:moveTo>
                <a:cubicBezTo>
                  <a:pt x="405829" y="1718437"/>
                  <a:pt x="402717" y="1721485"/>
                  <a:pt x="402717" y="1725295"/>
                </a:cubicBezTo>
                <a:cubicBezTo>
                  <a:pt x="402717" y="1729105"/>
                  <a:pt x="405765" y="1732153"/>
                  <a:pt x="409575" y="1732153"/>
                </a:cubicBezTo>
                <a:cubicBezTo>
                  <a:pt x="413385" y="1732153"/>
                  <a:pt x="416433" y="1729105"/>
                  <a:pt x="416433" y="1725295"/>
                </a:cubicBezTo>
                <a:cubicBezTo>
                  <a:pt x="416433" y="1721485"/>
                  <a:pt x="413385" y="1718437"/>
                  <a:pt x="409575" y="1718437"/>
                </a:cubicBezTo>
                <a:close/>
                <a:moveTo>
                  <a:pt x="409575" y="2925636"/>
                </a:moveTo>
                <a:cubicBezTo>
                  <a:pt x="405829" y="2925636"/>
                  <a:pt x="402717" y="2928684"/>
                  <a:pt x="402717" y="2932494"/>
                </a:cubicBezTo>
                <a:cubicBezTo>
                  <a:pt x="402717" y="2936304"/>
                  <a:pt x="405765" y="2939352"/>
                  <a:pt x="409575" y="2939352"/>
                </a:cubicBezTo>
                <a:cubicBezTo>
                  <a:pt x="413385" y="2939352"/>
                  <a:pt x="416433" y="2936304"/>
                  <a:pt x="416433" y="2932494"/>
                </a:cubicBezTo>
                <a:cubicBezTo>
                  <a:pt x="416433" y="2928684"/>
                  <a:pt x="413385" y="2925636"/>
                  <a:pt x="409575" y="2925636"/>
                </a:cubicBezTo>
                <a:close/>
                <a:moveTo>
                  <a:pt x="409575" y="1811274"/>
                </a:moveTo>
                <a:cubicBezTo>
                  <a:pt x="405829" y="1811274"/>
                  <a:pt x="402717" y="1814322"/>
                  <a:pt x="402717" y="1818132"/>
                </a:cubicBezTo>
                <a:cubicBezTo>
                  <a:pt x="402717" y="1821942"/>
                  <a:pt x="405765" y="1824990"/>
                  <a:pt x="409575" y="1824990"/>
                </a:cubicBezTo>
                <a:cubicBezTo>
                  <a:pt x="413385" y="1824990"/>
                  <a:pt x="416433" y="1821942"/>
                  <a:pt x="416433" y="1818132"/>
                </a:cubicBezTo>
                <a:cubicBezTo>
                  <a:pt x="416433" y="1814322"/>
                  <a:pt x="413385" y="1811274"/>
                  <a:pt x="409575" y="1811274"/>
                </a:cubicBezTo>
                <a:close/>
                <a:moveTo>
                  <a:pt x="409575" y="2182749"/>
                </a:moveTo>
                <a:cubicBezTo>
                  <a:pt x="405829" y="2182749"/>
                  <a:pt x="402717" y="2185797"/>
                  <a:pt x="402717" y="2189607"/>
                </a:cubicBezTo>
                <a:cubicBezTo>
                  <a:pt x="402717" y="2193417"/>
                  <a:pt x="405765" y="2196465"/>
                  <a:pt x="409575" y="2196465"/>
                </a:cubicBezTo>
                <a:cubicBezTo>
                  <a:pt x="413385" y="2196465"/>
                  <a:pt x="416433" y="2193417"/>
                  <a:pt x="416433" y="2189607"/>
                </a:cubicBezTo>
                <a:cubicBezTo>
                  <a:pt x="416433" y="2185797"/>
                  <a:pt x="413385" y="2182749"/>
                  <a:pt x="409575" y="2182749"/>
                </a:cubicBezTo>
                <a:close/>
                <a:moveTo>
                  <a:pt x="1776730" y="1672019"/>
                </a:moveTo>
                <a:cubicBezTo>
                  <a:pt x="1772983" y="1672019"/>
                  <a:pt x="1769872" y="1675067"/>
                  <a:pt x="1769872" y="1678877"/>
                </a:cubicBezTo>
                <a:cubicBezTo>
                  <a:pt x="1769872" y="1682687"/>
                  <a:pt x="1772920" y="1685735"/>
                  <a:pt x="1776730" y="1685735"/>
                </a:cubicBezTo>
                <a:cubicBezTo>
                  <a:pt x="1780540" y="1685735"/>
                  <a:pt x="1783588" y="1682687"/>
                  <a:pt x="1783588" y="1678877"/>
                </a:cubicBezTo>
                <a:cubicBezTo>
                  <a:pt x="1783588" y="1675067"/>
                  <a:pt x="1780540" y="1672019"/>
                  <a:pt x="1776730" y="1672019"/>
                </a:cubicBezTo>
                <a:close/>
                <a:moveTo>
                  <a:pt x="409575" y="2089912"/>
                </a:moveTo>
                <a:cubicBezTo>
                  <a:pt x="405829" y="2089912"/>
                  <a:pt x="402717" y="2092960"/>
                  <a:pt x="402717" y="2096770"/>
                </a:cubicBezTo>
                <a:cubicBezTo>
                  <a:pt x="402717" y="2100580"/>
                  <a:pt x="405765" y="2103628"/>
                  <a:pt x="409575" y="2103628"/>
                </a:cubicBezTo>
                <a:cubicBezTo>
                  <a:pt x="413385" y="2103628"/>
                  <a:pt x="416433" y="2100580"/>
                  <a:pt x="416433" y="2096770"/>
                </a:cubicBezTo>
                <a:cubicBezTo>
                  <a:pt x="416433" y="2092960"/>
                  <a:pt x="413385" y="2089912"/>
                  <a:pt x="409575" y="2089912"/>
                </a:cubicBezTo>
                <a:close/>
                <a:moveTo>
                  <a:pt x="409575" y="1904174"/>
                </a:moveTo>
                <a:cubicBezTo>
                  <a:pt x="405829" y="1904174"/>
                  <a:pt x="402717" y="1907223"/>
                  <a:pt x="402717" y="1911033"/>
                </a:cubicBezTo>
                <a:cubicBezTo>
                  <a:pt x="402717" y="1914843"/>
                  <a:pt x="405765" y="1917891"/>
                  <a:pt x="409575" y="1917891"/>
                </a:cubicBezTo>
                <a:cubicBezTo>
                  <a:pt x="413385" y="1917891"/>
                  <a:pt x="416433" y="1914843"/>
                  <a:pt x="416433" y="1911033"/>
                </a:cubicBezTo>
                <a:cubicBezTo>
                  <a:pt x="416433" y="1907223"/>
                  <a:pt x="413385" y="1904174"/>
                  <a:pt x="409575" y="1904174"/>
                </a:cubicBezTo>
                <a:close/>
                <a:moveTo>
                  <a:pt x="409575" y="1997012"/>
                </a:moveTo>
                <a:cubicBezTo>
                  <a:pt x="405829" y="1997012"/>
                  <a:pt x="402717" y="2000060"/>
                  <a:pt x="402717" y="2003870"/>
                </a:cubicBezTo>
                <a:cubicBezTo>
                  <a:pt x="402717" y="2007680"/>
                  <a:pt x="405765" y="2010727"/>
                  <a:pt x="409575" y="2010727"/>
                </a:cubicBezTo>
                <a:cubicBezTo>
                  <a:pt x="413385" y="2010727"/>
                  <a:pt x="416433" y="2007680"/>
                  <a:pt x="416433" y="2003870"/>
                </a:cubicBezTo>
                <a:cubicBezTo>
                  <a:pt x="416433" y="2000060"/>
                  <a:pt x="413385" y="1997012"/>
                  <a:pt x="409575" y="1997012"/>
                </a:cubicBezTo>
                <a:close/>
                <a:moveTo>
                  <a:pt x="489966" y="2786317"/>
                </a:moveTo>
                <a:cubicBezTo>
                  <a:pt x="486219" y="2786317"/>
                  <a:pt x="483108" y="2789365"/>
                  <a:pt x="483108" y="2793175"/>
                </a:cubicBezTo>
                <a:cubicBezTo>
                  <a:pt x="483108" y="2796985"/>
                  <a:pt x="486156" y="2800033"/>
                  <a:pt x="489966" y="2800033"/>
                </a:cubicBezTo>
                <a:cubicBezTo>
                  <a:pt x="493776" y="2800033"/>
                  <a:pt x="496824" y="2796985"/>
                  <a:pt x="496824" y="2793175"/>
                </a:cubicBezTo>
                <a:cubicBezTo>
                  <a:pt x="496824" y="2789365"/>
                  <a:pt x="493776" y="2786317"/>
                  <a:pt x="489966" y="2786317"/>
                </a:cubicBezTo>
                <a:close/>
                <a:moveTo>
                  <a:pt x="489966" y="2879154"/>
                </a:moveTo>
                <a:cubicBezTo>
                  <a:pt x="486219" y="2879154"/>
                  <a:pt x="483108" y="2882202"/>
                  <a:pt x="483108" y="2886012"/>
                </a:cubicBezTo>
                <a:cubicBezTo>
                  <a:pt x="483108" y="2889822"/>
                  <a:pt x="486156" y="2892870"/>
                  <a:pt x="489966" y="2892870"/>
                </a:cubicBezTo>
                <a:cubicBezTo>
                  <a:pt x="493776" y="2892870"/>
                  <a:pt x="496824" y="2889822"/>
                  <a:pt x="496824" y="2886012"/>
                </a:cubicBezTo>
                <a:cubicBezTo>
                  <a:pt x="496824" y="2882202"/>
                  <a:pt x="493776" y="2879154"/>
                  <a:pt x="489966" y="2879154"/>
                </a:cubicBezTo>
                <a:close/>
                <a:moveTo>
                  <a:pt x="489966" y="2693416"/>
                </a:moveTo>
                <a:cubicBezTo>
                  <a:pt x="486219" y="2693416"/>
                  <a:pt x="483108" y="2696464"/>
                  <a:pt x="483108" y="2700274"/>
                </a:cubicBezTo>
                <a:cubicBezTo>
                  <a:pt x="483108" y="2704084"/>
                  <a:pt x="486156" y="2707132"/>
                  <a:pt x="489966" y="2707132"/>
                </a:cubicBezTo>
                <a:cubicBezTo>
                  <a:pt x="493776" y="2707132"/>
                  <a:pt x="496824" y="2704084"/>
                  <a:pt x="496824" y="2700274"/>
                </a:cubicBezTo>
                <a:cubicBezTo>
                  <a:pt x="496824" y="2696464"/>
                  <a:pt x="493776" y="2693416"/>
                  <a:pt x="489966" y="2693416"/>
                </a:cubicBezTo>
                <a:close/>
                <a:moveTo>
                  <a:pt x="489966" y="2229104"/>
                </a:moveTo>
                <a:cubicBezTo>
                  <a:pt x="486219" y="2229104"/>
                  <a:pt x="483108" y="2232152"/>
                  <a:pt x="483108" y="2235962"/>
                </a:cubicBezTo>
                <a:cubicBezTo>
                  <a:pt x="483108" y="2239772"/>
                  <a:pt x="486156" y="2242820"/>
                  <a:pt x="489966" y="2242820"/>
                </a:cubicBezTo>
                <a:cubicBezTo>
                  <a:pt x="493776" y="2242820"/>
                  <a:pt x="496824" y="2239772"/>
                  <a:pt x="496824" y="2235962"/>
                </a:cubicBezTo>
                <a:cubicBezTo>
                  <a:pt x="496824" y="2232152"/>
                  <a:pt x="493776" y="2229104"/>
                  <a:pt x="489966" y="2229104"/>
                </a:cubicBezTo>
                <a:close/>
                <a:moveTo>
                  <a:pt x="489966" y="2600579"/>
                </a:moveTo>
                <a:cubicBezTo>
                  <a:pt x="486219" y="2600579"/>
                  <a:pt x="483108" y="2603627"/>
                  <a:pt x="483108" y="2607437"/>
                </a:cubicBezTo>
                <a:cubicBezTo>
                  <a:pt x="483108" y="2611247"/>
                  <a:pt x="486156" y="2614295"/>
                  <a:pt x="489966" y="2614295"/>
                </a:cubicBezTo>
                <a:cubicBezTo>
                  <a:pt x="493776" y="2614295"/>
                  <a:pt x="496824" y="2611247"/>
                  <a:pt x="496824" y="2607437"/>
                </a:cubicBezTo>
                <a:cubicBezTo>
                  <a:pt x="496824" y="2603627"/>
                  <a:pt x="493776" y="2600579"/>
                  <a:pt x="489966" y="2600579"/>
                </a:cubicBezTo>
                <a:close/>
                <a:moveTo>
                  <a:pt x="489966" y="2507742"/>
                </a:moveTo>
                <a:cubicBezTo>
                  <a:pt x="486219" y="2507742"/>
                  <a:pt x="483108" y="2510790"/>
                  <a:pt x="483108" y="2514600"/>
                </a:cubicBezTo>
                <a:cubicBezTo>
                  <a:pt x="483108" y="2518410"/>
                  <a:pt x="486156" y="2521458"/>
                  <a:pt x="489966" y="2521458"/>
                </a:cubicBezTo>
                <a:cubicBezTo>
                  <a:pt x="493776" y="2521458"/>
                  <a:pt x="496824" y="2518410"/>
                  <a:pt x="496824" y="2514600"/>
                </a:cubicBezTo>
                <a:cubicBezTo>
                  <a:pt x="496824" y="2510790"/>
                  <a:pt x="493776" y="2507742"/>
                  <a:pt x="489966" y="2507742"/>
                </a:cubicBezTo>
                <a:close/>
                <a:moveTo>
                  <a:pt x="489966" y="2322005"/>
                </a:moveTo>
                <a:cubicBezTo>
                  <a:pt x="486219" y="2322005"/>
                  <a:pt x="483108" y="2325053"/>
                  <a:pt x="483108" y="2328863"/>
                </a:cubicBezTo>
                <a:cubicBezTo>
                  <a:pt x="483108" y="2332673"/>
                  <a:pt x="486156" y="2335721"/>
                  <a:pt x="489966" y="2335721"/>
                </a:cubicBezTo>
                <a:cubicBezTo>
                  <a:pt x="493776" y="2335721"/>
                  <a:pt x="496824" y="2332673"/>
                  <a:pt x="496824" y="2328863"/>
                </a:cubicBezTo>
                <a:cubicBezTo>
                  <a:pt x="496824" y="2325053"/>
                  <a:pt x="493776" y="2322005"/>
                  <a:pt x="489966" y="2322005"/>
                </a:cubicBezTo>
                <a:close/>
                <a:moveTo>
                  <a:pt x="409575" y="3018473"/>
                </a:moveTo>
                <a:cubicBezTo>
                  <a:pt x="405829" y="3018473"/>
                  <a:pt x="402717" y="3021521"/>
                  <a:pt x="402717" y="3025331"/>
                </a:cubicBezTo>
                <a:cubicBezTo>
                  <a:pt x="402717" y="3029141"/>
                  <a:pt x="405765" y="3032189"/>
                  <a:pt x="409575" y="3032189"/>
                </a:cubicBezTo>
                <a:cubicBezTo>
                  <a:pt x="413385" y="3032189"/>
                  <a:pt x="416433" y="3029141"/>
                  <a:pt x="416433" y="3025331"/>
                </a:cubicBezTo>
                <a:cubicBezTo>
                  <a:pt x="416433" y="3021521"/>
                  <a:pt x="413385" y="3018473"/>
                  <a:pt x="409575" y="3018473"/>
                </a:cubicBezTo>
                <a:close/>
                <a:moveTo>
                  <a:pt x="489966" y="2414842"/>
                </a:moveTo>
                <a:cubicBezTo>
                  <a:pt x="486219" y="2414842"/>
                  <a:pt x="483108" y="2417890"/>
                  <a:pt x="483108" y="2421700"/>
                </a:cubicBezTo>
                <a:cubicBezTo>
                  <a:pt x="483108" y="2425510"/>
                  <a:pt x="486156" y="2428558"/>
                  <a:pt x="489966" y="2428558"/>
                </a:cubicBezTo>
                <a:cubicBezTo>
                  <a:pt x="493776" y="2428558"/>
                  <a:pt x="496824" y="2425510"/>
                  <a:pt x="496824" y="2421700"/>
                </a:cubicBezTo>
                <a:cubicBezTo>
                  <a:pt x="496824" y="2417890"/>
                  <a:pt x="493776" y="2414842"/>
                  <a:pt x="489966" y="2414842"/>
                </a:cubicBezTo>
                <a:close/>
                <a:moveTo>
                  <a:pt x="731203" y="1718374"/>
                </a:moveTo>
                <a:cubicBezTo>
                  <a:pt x="727456" y="1718374"/>
                  <a:pt x="724344" y="1721421"/>
                  <a:pt x="724344" y="1725232"/>
                </a:cubicBezTo>
                <a:cubicBezTo>
                  <a:pt x="724344" y="1729042"/>
                  <a:pt x="727392" y="1732090"/>
                  <a:pt x="731203" y="1732090"/>
                </a:cubicBezTo>
                <a:cubicBezTo>
                  <a:pt x="735013" y="1732090"/>
                  <a:pt x="738060" y="1729042"/>
                  <a:pt x="738060" y="1725232"/>
                </a:cubicBezTo>
                <a:cubicBezTo>
                  <a:pt x="738060" y="1721421"/>
                  <a:pt x="735013" y="1718374"/>
                  <a:pt x="731203" y="1718374"/>
                </a:cubicBezTo>
                <a:close/>
                <a:moveTo>
                  <a:pt x="409511" y="3111310"/>
                </a:moveTo>
                <a:cubicBezTo>
                  <a:pt x="405765" y="3111310"/>
                  <a:pt x="402654" y="3114358"/>
                  <a:pt x="402654" y="3118168"/>
                </a:cubicBezTo>
                <a:cubicBezTo>
                  <a:pt x="402654" y="3121978"/>
                  <a:pt x="405702" y="3125026"/>
                  <a:pt x="409511" y="3125026"/>
                </a:cubicBezTo>
                <a:cubicBezTo>
                  <a:pt x="413321" y="3125026"/>
                  <a:pt x="416369" y="3121978"/>
                  <a:pt x="416369" y="3118168"/>
                </a:cubicBezTo>
                <a:cubicBezTo>
                  <a:pt x="416369" y="3114358"/>
                  <a:pt x="413321" y="3111310"/>
                  <a:pt x="409511" y="3111310"/>
                </a:cubicBezTo>
                <a:close/>
                <a:moveTo>
                  <a:pt x="489903" y="2971991"/>
                </a:moveTo>
                <a:cubicBezTo>
                  <a:pt x="486156" y="2971991"/>
                  <a:pt x="483044" y="2975039"/>
                  <a:pt x="483044" y="2978849"/>
                </a:cubicBezTo>
                <a:cubicBezTo>
                  <a:pt x="483044" y="2982659"/>
                  <a:pt x="486092" y="2985707"/>
                  <a:pt x="489903" y="2985707"/>
                </a:cubicBezTo>
                <a:cubicBezTo>
                  <a:pt x="493713" y="2985707"/>
                  <a:pt x="496760" y="2982659"/>
                  <a:pt x="496760" y="2978849"/>
                </a:cubicBezTo>
                <a:cubicBezTo>
                  <a:pt x="496760" y="2975039"/>
                  <a:pt x="493713" y="2971991"/>
                  <a:pt x="489903" y="2971991"/>
                </a:cubicBezTo>
                <a:close/>
                <a:moveTo>
                  <a:pt x="489903" y="3250565"/>
                </a:moveTo>
                <a:cubicBezTo>
                  <a:pt x="486156" y="3250565"/>
                  <a:pt x="483044" y="3253613"/>
                  <a:pt x="483044" y="3257423"/>
                </a:cubicBezTo>
                <a:cubicBezTo>
                  <a:pt x="483044" y="3261233"/>
                  <a:pt x="486092" y="3264281"/>
                  <a:pt x="489903" y="3264281"/>
                </a:cubicBezTo>
                <a:cubicBezTo>
                  <a:pt x="493713" y="3264281"/>
                  <a:pt x="496760" y="3261233"/>
                  <a:pt x="496760" y="3257423"/>
                </a:cubicBezTo>
                <a:cubicBezTo>
                  <a:pt x="496760" y="3253613"/>
                  <a:pt x="493713" y="3250565"/>
                  <a:pt x="489903" y="3250565"/>
                </a:cubicBezTo>
                <a:close/>
                <a:moveTo>
                  <a:pt x="489903" y="3157728"/>
                </a:moveTo>
                <a:cubicBezTo>
                  <a:pt x="486156" y="3157728"/>
                  <a:pt x="483044" y="3160776"/>
                  <a:pt x="483044" y="3164586"/>
                </a:cubicBezTo>
                <a:cubicBezTo>
                  <a:pt x="483044" y="3168396"/>
                  <a:pt x="486092" y="3171444"/>
                  <a:pt x="489903" y="3171444"/>
                </a:cubicBezTo>
                <a:cubicBezTo>
                  <a:pt x="493713" y="3171444"/>
                  <a:pt x="496760" y="3168396"/>
                  <a:pt x="496760" y="3164586"/>
                </a:cubicBezTo>
                <a:cubicBezTo>
                  <a:pt x="496760" y="3160776"/>
                  <a:pt x="493713" y="3157728"/>
                  <a:pt x="489903" y="3157728"/>
                </a:cubicBezTo>
                <a:close/>
                <a:moveTo>
                  <a:pt x="489903" y="3064891"/>
                </a:moveTo>
                <a:cubicBezTo>
                  <a:pt x="486156" y="3064891"/>
                  <a:pt x="483044" y="3067939"/>
                  <a:pt x="483044" y="3071749"/>
                </a:cubicBezTo>
                <a:cubicBezTo>
                  <a:pt x="483044" y="3075559"/>
                  <a:pt x="486092" y="3078607"/>
                  <a:pt x="489903" y="3078607"/>
                </a:cubicBezTo>
                <a:cubicBezTo>
                  <a:pt x="493713" y="3078607"/>
                  <a:pt x="496760" y="3075559"/>
                  <a:pt x="496760" y="3071749"/>
                </a:cubicBezTo>
                <a:cubicBezTo>
                  <a:pt x="496760" y="3067939"/>
                  <a:pt x="493713" y="3064891"/>
                  <a:pt x="489903" y="3064891"/>
                </a:cubicBezTo>
                <a:close/>
                <a:moveTo>
                  <a:pt x="409511" y="3204210"/>
                </a:moveTo>
                <a:cubicBezTo>
                  <a:pt x="405765" y="3204210"/>
                  <a:pt x="402654" y="3207258"/>
                  <a:pt x="402654" y="3211068"/>
                </a:cubicBezTo>
                <a:cubicBezTo>
                  <a:pt x="402654" y="3214878"/>
                  <a:pt x="405702" y="3217926"/>
                  <a:pt x="409511" y="3217926"/>
                </a:cubicBezTo>
                <a:cubicBezTo>
                  <a:pt x="413321" y="3217926"/>
                  <a:pt x="416369" y="3214878"/>
                  <a:pt x="416369" y="3211068"/>
                </a:cubicBezTo>
                <a:cubicBezTo>
                  <a:pt x="416369" y="3207258"/>
                  <a:pt x="413321" y="3204210"/>
                  <a:pt x="409511" y="3204210"/>
                </a:cubicBezTo>
                <a:close/>
                <a:moveTo>
                  <a:pt x="650748" y="1857693"/>
                </a:moveTo>
                <a:cubicBezTo>
                  <a:pt x="647002" y="1857693"/>
                  <a:pt x="643890" y="1860741"/>
                  <a:pt x="643890" y="1864551"/>
                </a:cubicBezTo>
                <a:cubicBezTo>
                  <a:pt x="643890" y="1868361"/>
                  <a:pt x="646938" y="1871408"/>
                  <a:pt x="650748" y="1871408"/>
                </a:cubicBezTo>
                <a:cubicBezTo>
                  <a:pt x="654558" y="1871408"/>
                  <a:pt x="657606" y="1868361"/>
                  <a:pt x="657606" y="1864551"/>
                </a:cubicBezTo>
                <a:cubicBezTo>
                  <a:pt x="657606" y="1860741"/>
                  <a:pt x="654558" y="1857693"/>
                  <a:pt x="650748" y="1857693"/>
                </a:cubicBezTo>
                <a:close/>
                <a:moveTo>
                  <a:pt x="731139" y="3111310"/>
                </a:moveTo>
                <a:cubicBezTo>
                  <a:pt x="727392" y="3111310"/>
                  <a:pt x="724281" y="3114358"/>
                  <a:pt x="724281" y="3118168"/>
                </a:cubicBezTo>
                <a:cubicBezTo>
                  <a:pt x="724281" y="3121978"/>
                  <a:pt x="727329" y="3125026"/>
                  <a:pt x="731139" y="3125026"/>
                </a:cubicBezTo>
                <a:cubicBezTo>
                  <a:pt x="734949" y="3125026"/>
                  <a:pt x="737997" y="3121978"/>
                  <a:pt x="737997" y="3118168"/>
                </a:cubicBezTo>
                <a:cubicBezTo>
                  <a:pt x="737997" y="3114358"/>
                  <a:pt x="734949" y="3111310"/>
                  <a:pt x="731139" y="3111310"/>
                </a:cubicBezTo>
                <a:close/>
                <a:moveTo>
                  <a:pt x="650748" y="1764792"/>
                </a:moveTo>
                <a:cubicBezTo>
                  <a:pt x="647002" y="1764792"/>
                  <a:pt x="643890" y="1767840"/>
                  <a:pt x="643890" y="1771650"/>
                </a:cubicBezTo>
                <a:cubicBezTo>
                  <a:pt x="643890" y="1775460"/>
                  <a:pt x="646938" y="1778508"/>
                  <a:pt x="650748" y="1778508"/>
                </a:cubicBezTo>
                <a:cubicBezTo>
                  <a:pt x="654558" y="1778508"/>
                  <a:pt x="657606" y="1775460"/>
                  <a:pt x="657606" y="1771650"/>
                </a:cubicBezTo>
                <a:cubicBezTo>
                  <a:pt x="657606" y="1767840"/>
                  <a:pt x="654558" y="1764792"/>
                  <a:pt x="650748" y="1764792"/>
                </a:cubicBezTo>
                <a:close/>
                <a:moveTo>
                  <a:pt x="650748" y="2043367"/>
                </a:moveTo>
                <a:cubicBezTo>
                  <a:pt x="647002" y="2043367"/>
                  <a:pt x="643890" y="2046415"/>
                  <a:pt x="643890" y="2050224"/>
                </a:cubicBezTo>
                <a:cubicBezTo>
                  <a:pt x="643890" y="2054035"/>
                  <a:pt x="646938" y="2057083"/>
                  <a:pt x="650748" y="2057083"/>
                </a:cubicBezTo>
                <a:cubicBezTo>
                  <a:pt x="654558" y="2057083"/>
                  <a:pt x="657606" y="2054035"/>
                  <a:pt x="657606" y="2050224"/>
                </a:cubicBezTo>
                <a:cubicBezTo>
                  <a:pt x="657606" y="2046415"/>
                  <a:pt x="654558" y="2043367"/>
                  <a:pt x="650748" y="2043367"/>
                </a:cubicBezTo>
                <a:close/>
                <a:moveTo>
                  <a:pt x="731139" y="3204147"/>
                </a:moveTo>
                <a:cubicBezTo>
                  <a:pt x="727392" y="3204147"/>
                  <a:pt x="724281" y="3207195"/>
                  <a:pt x="724281" y="3211005"/>
                </a:cubicBezTo>
                <a:cubicBezTo>
                  <a:pt x="724281" y="3214815"/>
                  <a:pt x="727329" y="3217863"/>
                  <a:pt x="731139" y="3217863"/>
                </a:cubicBezTo>
                <a:cubicBezTo>
                  <a:pt x="734949" y="3217863"/>
                  <a:pt x="737997" y="3214815"/>
                  <a:pt x="737997" y="3211005"/>
                </a:cubicBezTo>
                <a:cubicBezTo>
                  <a:pt x="737997" y="3207195"/>
                  <a:pt x="734949" y="3204147"/>
                  <a:pt x="731139" y="3204147"/>
                </a:cubicBezTo>
                <a:close/>
                <a:moveTo>
                  <a:pt x="650748" y="1671892"/>
                </a:moveTo>
                <a:cubicBezTo>
                  <a:pt x="647002" y="1671892"/>
                  <a:pt x="643890" y="1674940"/>
                  <a:pt x="643890" y="1678749"/>
                </a:cubicBezTo>
                <a:cubicBezTo>
                  <a:pt x="643890" y="1682560"/>
                  <a:pt x="646938" y="1685608"/>
                  <a:pt x="650748" y="1685608"/>
                </a:cubicBezTo>
                <a:cubicBezTo>
                  <a:pt x="654558" y="1685608"/>
                  <a:pt x="657606" y="1682560"/>
                  <a:pt x="657606" y="1678749"/>
                </a:cubicBezTo>
                <a:cubicBezTo>
                  <a:pt x="657606" y="1674940"/>
                  <a:pt x="654558" y="1671892"/>
                  <a:pt x="650748" y="1671892"/>
                </a:cubicBezTo>
                <a:close/>
                <a:moveTo>
                  <a:pt x="650748" y="2786253"/>
                </a:moveTo>
                <a:cubicBezTo>
                  <a:pt x="647002" y="2786253"/>
                  <a:pt x="643890" y="2789301"/>
                  <a:pt x="643890" y="2793111"/>
                </a:cubicBezTo>
                <a:cubicBezTo>
                  <a:pt x="643890" y="2796921"/>
                  <a:pt x="646938" y="2799969"/>
                  <a:pt x="650748" y="2799969"/>
                </a:cubicBezTo>
                <a:cubicBezTo>
                  <a:pt x="654558" y="2799969"/>
                  <a:pt x="657606" y="2796921"/>
                  <a:pt x="657606" y="2793111"/>
                </a:cubicBezTo>
                <a:cubicBezTo>
                  <a:pt x="657606" y="2789301"/>
                  <a:pt x="654558" y="2786253"/>
                  <a:pt x="650748" y="2786253"/>
                </a:cubicBezTo>
                <a:close/>
                <a:moveTo>
                  <a:pt x="650748" y="1950466"/>
                </a:moveTo>
                <a:cubicBezTo>
                  <a:pt x="647002" y="1950466"/>
                  <a:pt x="643890" y="1953514"/>
                  <a:pt x="643890" y="1957324"/>
                </a:cubicBezTo>
                <a:cubicBezTo>
                  <a:pt x="643890" y="1961134"/>
                  <a:pt x="646938" y="1964182"/>
                  <a:pt x="650748" y="1964182"/>
                </a:cubicBezTo>
                <a:cubicBezTo>
                  <a:pt x="654558" y="1964182"/>
                  <a:pt x="657606" y="1961134"/>
                  <a:pt x="657606" y="1957324"/>
                </a:cubicBezTo>
                <a:cubicBezTo>
                  <a:pt x="657606" y="1953514"/>
                  <a:pt x="654558" y="1950466"/>
                  <a:pt x="650748" y="1950466"/>
                </a:cubicBezTo>
                <a:close/>
                <a:moveTo>
                  <a:pt x="650748" y="2600516"/>
                </a:moveTo>
                <a:cubicBezTo>
                  <a:pt x="647002" y="2600516"/>
                  <a:pt x="643890" y="2603564"/>
                  <a:pt x="643890" y="2607374"/>
                </a:cubicBezTo>
                <a:cubicBezTo>
                  <a:pt x="643890" y="2611184"/>
                  <a:pt x="646938" y="2614232"/>
                  <a:pt x="650748" y="2614232"/>
                </a:cubicBezTo>
                <a:cubicBezTo>
                  <a:pt x="654558" y="2614232"/>
                  <a:pt x="657606" y="2611184"/>
                  <a:pt x="657606" y="2607374"/>
                </a:cubicBezTo>
                <a:cubicBezTo>
                  <a:pt x="657606" y="2603564"/>
                  <a:pt x="654558" y="2600516"/>
                  <a:pt x="650748" y="2600516"/>
                </a:cubicBezTo>
                <a:close/>
                <a:moveTo>
                  <a:pt x="650748" y="2693353"/>
                </a:moveTo>
                <a:cubicBezTo>
                  <a:pt x="647002" y="2693353"/>
                  <a:pt x="643890" y="2696401"/>
                  <a:pt x="643890" y="2700211"/>
                </a:cubicBezTo>
                <a:cubicBezTo>
                  <a:pt x="643890" y="2704021"/>
                  <a:pt x="646938" y="2707069"/>
                  <a:pt x="650748" y="2707069"/>
                </a:cubicBezTo>
                <a:cubicBezTo>
                  <a:pt x="654558" y="2707069"/>
                  <a:pt x="657606" y="2704021"/>
                  <a:pt x="657606" y="2700211"/>
                </a:cubicBezTo>
                <a:cubicBezTo>
                  <a:pt x="657606" y="2696401"/>
                  <a:pt x="654558" y="2693353"/>
                  <a:pt x="650748" y="2693353"/>
                </a:cubicBezTo>
                <a:close/>
                <a:moveTo>
                  <a:pt x="650748" y="2136204"/>
                </a:moveTo>
                <a:cubicBezTo>
                  <a:pt x="647002" y="2136204"/>
                  <a:pt x="643890" y="2139252"/>
                  <a:pt x="643890" y="2143062"/>
                </a:cubicBezTo>
                <a:cubicBezTo>
                  <a:pt x="643890" y="2146872"/>
                  <a:pt x="646938" y="2149920"/>
                  <a:pt x="650748" y="2149920"/>
                </a:cubicBezTo>
                <a:cubicBezTo>
                  <a:pt x="654558" y="2149920"/>
                  <a:pt x="657606" y="2146872"/>
                  <a:pt x="657606" y="2143062"/>
                </a:cubicBezTo>
                <a:cubicBezTo>
                  <a:pt x="657606" y="2139252"/>
                  <a:pt x="654558" y="2136204"/>
                  <a:pt x="650748" y="2136204"/>
                </a:cubicBezTo>
                <a:close/>
                <a:moveTo>
                  <a:pt x="650748" y="2507679"/>
                </a:moveTo>
                <a:cubicBezTo>
                  <a:pt x="647002" y="2507679"/>
                  <a:pt x="643890" y="2510727"/>
                  <a:pt x="643890" y="2514537"/>
                </a:cubicBezTo>
                <a:cubicBezTo>
                  <a:pt x="643890" y="2518347"/>
                  <a:pt x="646938" y="2521395"/>
                  <a:pt x="650748" y="2521395"/>
                </a:cubicBezTo>
                <a:cubicBezTo>
                  <a:pt x="654558" y="2521395"/>
                  <a:pt x="657606" y="2518347"/>
                  <a:pt x="657606" y="2514537"/>
                </a:cubicBezTo>
                <a:cubicBezTo>
                  <a:pt x="657606" y="2510727"/>
                  <a:pt x="654558" y="2507679"/>
                  <a:pt x="650748" y="2507679"/>
                </a:cubicBezTo>
                <a:close/>
                <a:moveTo>
                  <a:pt x="650748" y="2229104"/>
                </a:moveTo>
                <a:cubicBezTo>
                  <a:pt x="647002" y="2229104"/>
                  <a:pt x="643890" y="2232152"/>
                  <a:pt x="643890" y="2235962"/>
                </a:cubicBezTo>
                <a:cubicBezTo>
                  <a:pt x="643890" y="2239772"/>
                  <a:pt x="646938" y="2242820"/>
                  <a:pt x="650748" y="2242820"/>
                </a:cubicBezTo>
                <a:cubicBezTo>
                  <a:pt x="654558" y="2242820"/>
                  <a:pt x="657606" y="2239772"/>
                  <a:pt x="657606" y="2235962"/>
                </a:cubicBezTo>
                <a:cubicBezTo>
                  <a:pt x="657606" y="2232152"/>
                  <a:pt x="654558" y="2229104"/>
                  <a:pt x="650748" y="2229104"/>
                </a:cubicBezTo>
                <a:close/>
                <a:moveTo>
                  <a:pt x="650748" y="2321941"/>
                </a:moveTo>
                <a:cubicBezTo>
                  <a:pt x="647002" y="2321941"/>
                  <a:pt x="643890" y="2324989"/>
                  <a:pt x="643890" y="2328799"/>
                </a:cubicBezTo>
                <a:cubicBezTo>
                  <a:pt x="643890" y="2332609"/>
                  <a:pt x="646938" y="2335657"/>
                  <a:pt x="650748" y="2335657"/>
                </a:cubicBezTo>
                <a:cubicBezTo>
                  <a:pt x="654558" y="2335657"/>
                  <a:pt x="657606" y="2332609"/>
                  <a:pt x="657606" y="2328799"/>
                </a:cubicBezTo>
                <a:cubicBezTo>
                  <a:pt x="657606" y="2324989"/>
                  <a:pt x="654558" y="2321941"/>
                  <a:pt x="650748" y="2321941"/>
                </a:cubicBezTo>
                <a:close/>
                <a:moveTo>
                  <a:pt x="650748" y="2414778"/>
                </a:moveTo>
                <a:cubicBezTo>
                  <a:pt x="647002" y="2414778"/>
                  <a:pt x="643890" y="2417826"/>
                  <a:pt x="643890" y="2421636"/>
                </a:cubicBezTo>
                <a:cubicBezTo>
                  <a:pt x="643890" y="2425446"/>
                  <a:pt x="646938" y="2428494"/>
                  <a:pt x="650748" y="2428494"/>
                </a:cubicBezTo>
                <a:cubicBezTo>
                  <a:pt x="654558" y="2428494"/>
                  <a:pt x="657606" y="2425446"/>
                  <a:pt x="657606" y="2421636"/>
                </a:cubicBezTo>
                <a:cubicBezTo>
                  <a:pt x="657606" y="2417826"/>
                  <a:pt x="654558" y="2414778"/>
                  <a:pt x="650748" y="2414778"/>
                </a:cubicBezTo>
                <a:close/>
                <a:moveTo>
                  <a:pt x="1696212" y="1718310"/>
                </a:moveTo>
                <a:cubicBezTo>
                  <a:pt x="1692466" y="1718310"/>
                  <a:pt x="1689354" y="1721358"/>
                  <a:pt x="1689354" y="1725168"/>
                </a:cubicBezTo>
                <a:cubicBezTo>
                  <a:pt x="1689354" y="1728978"/>
                  <a:pt x="1692402" y="1732026"/>
                  <a:pt x="1696212" y="1732026"/>
                </a:cubicBezTo>
                <a:cubicBezTo>
                  <a:pt x="1700022" y="1732026"/>
                  <a:pt x="1703070" y="1728978"/>
                  <a:pt x="1703070" y="1725168"/>
                </a:cubicBezTo>
                <a:cubicBezTo>
                  <a:pt x="1703070" y="1721358"/>
                  <a:pt x="1700022" y="1718310"/>
                  <a:pt x="1696212" y="1718310"/>
                </a:cubicBezTo>
                <a:close/>
                <a:moveTo>
                  <a:pt x="731139" y="2182622"/>
                </a:moveTo>
                <a:cubicBezTo>
                  <a:pt x="727392" y="2182622"/>
                  <a:pt x="724281" y="2185670"/>
                  <a:pt x="724281" y="2189480"/>
                </a:cubicBezTo>
                <a:cubicBezTo>
                  <a:pt x="724281" y="2193290"/>
                  <a:pt x="727329" y="2196338"/>
                  <a:pt x="731139" y="2196338"/>
                </a:cubicBezTo>
                <a:cubicBezTo>
                  <a:pt x="734949" y="2196338"/>
                  <a:pt x="737997" y="2193290"/>
                  <a:pt x="737997" y="2189480"/>
                </a:cubicBezTo>
                <a:cubicBezTo>
                  <a:pt x="737997" y="2185670"/>
                  <a:pt x="734949" y="2182622"/>
                  <a:pt x="731139" y="2182622"/>
                </a:cubicBezTo>
                <a:close/>
                <a:moveTo>
                  <a:pt x="731139" y="2089785"/>
                </a:moveTo>
                <a:cubicBezTo>
                  <a:pt x="727392" y="2089785"/>
                  <a:pt x="724281" y="2092833"/>
                  <a:pt x="724281" y="2096643"/>
                </a:cubicBezTo>
                <a:cubicBezTo>
                  <a:pt x="724281" y="2100453"/>
                  <a:pt x="727329" y="2103501"/>
                  <a:pt x="731139" y="2103501"/>
                </a:cubicBezTo>
                <a:cubicBezTo>
                  <a:pt x="734949" y="2103501"/>
                  <a:pt x="737997" y="2100453"/>
                  <a:pt x="737997" y="2096643"/>
                </a:cubicBezTo>
                <a:cubicBezTo>
                  <a:pt x="737997" y="2092833"/>
                  <a:pt x="734949" y="2089785"/>
                  <a:pt x="731139" y="2089785"/>
                </a:cubicBezTo>
                <a:close/>
                <a:moveTo>
                  <a:pt x="731139" y="2275523"/>
                </a:moveTo>
                <a:cubicBezTo>
                  <a:pt x="727392" y="2275523"/>
                  <a:pt x="724281" y="2278571"/>
                  <a:pt x="724281" y="2282381"/>
                </a:cubicBezTo>
                <a:cubicBezTo>
                  <a:pt x="724281" y="2286191"/>
                  <a:pt x="727329" y="2289239"/>
                  <a:pt x="731139" y="2289239"/>
                </a:cubicBezTo>
                <a:cubicBezTo>
                  <a:pt x="734949" y="2289239"/>
                  <a:pt x="737997" y="2286191"/>
                  <a:pt x="737997" y="2282381"/>
                </a:cubicBezTo>
                <a:cubicBezTo>
                  <a:pt x="737997" y="2278571"/>
                  <a:pt x="734949" y="2275523"/>
                  <a:pt x="731139" y="2275523"/>
                </a:cubicBezTo>
                <a:close/>
                <a:moveTo>
                  <a:pt x="731139" y="1811211"/>
                </a:moveTo>
                <a:cubicBezTo>
                  <a:pt x="727392" y="1811211"/>
                  <a:pt x="724281" y="1814258"/>
                  <a:pt x="724281" y="1818069"/>
                </a:cubicBezTo>
                <a:cubicBezTo>
                  <a:pt x="724281" y="1821879"/>
                  <a:pt x="727329" y="1824927"/>
                  <a:pt x="731139" y="1824927"/>
                </a:cubicBezTo>
                <a:cubicBezTo>
                  <a:pt x="734949" y="1824927"/>
                  <a:pt x="737997" y="1821879"/>
                  <a:pt x="737997" y="1818069"/>
                </a:cubicBezTo>
                <a:cubicBezTo>
                  <a:pt x="737997" y="1814258"/>
                  <a:pt x="734949" y="1811211"/>
                  <a:pt x="731139" y="1811211"/>
                </a:cubicBezTo>
                <a:close/>
                <a:moveTo>
                  <a:pt x="731139" y="1996948"/>
                </a:moveTo>
                <a:cubicBezTo>
                  <a:pt x="727392" y="1996948"/>
                  <a:pt x="724281" y="1999996"/>
                  <a:pt x="724281" y="2003806"/>
                </a:cubicBezTo>
                <a:cubicBezTo>
                  <a:pt x="724281" y="2007616"/>
                  <a:pt x="727329" y="2010664"/>
                  <a:pt x="731139" y="2010664"/>
                </a:cubicBezTo>
                <a:cubicBezTo>
                  <a:pt x="734949" y="2010664"/>
                  <a:pt x="737997" y="2007616"/>
                  <a:pt x="737997" y="2003806"/>
                </a:cubicBezTo>
                <a:cubicBezTo>
                  <a:pt x="737997" y="1999996"/>
                  <a:pt x="734949" y="1996948"/>
                  <a:pt x="731139" y="1996948"/>
                </a:cubicBezTo>
                <a:close/>
                <a:moveTo>
                  <a:pt x="570293" y="2368423"/>
                </a:moveTo>
                <a:cubicBezTo>
                  <a:pt x="566547" y="2368423"/>
                  <a:pt x="563435" y="2371471"/>
                  <a:pt x="563435" y="2375281"/>
                </a:cubicBezTo>
                <a:cubicBezTo>
                  <a:pt x="563435" y="2379091"/>
                  <a:pt x="566483" y="2382139"/>
                  <a:pt x="570293" y="2382139"/>
                </a:cubicBezTo>
                <a:cubicBezTo>
                  <a:pt x="574104" y="2382139"/>
                  <a:pt x="577152" y="2379091"/>
                  <a:pt x="577152" y="2375281"/>
                </a:cubicBezTo>
                <a:cubicBezTo>
                  <a:pt x="577152" y="2371471"/>
                  <a:pt x="574104" y="2368423"/>
                  <a:pt x="570293" y="2368423"/>
                </a:cubicBezTo>
                <a:close/>
                <a:moveTo>
                  <a:pt x="731139" y="1904111"/>
                </a:moveTo>
                <a:cubicBezTo>
                  <a:pt x="727392" y="1904111"/>
                  <a:pt x="724281" y="1907159"/>
                  <a:pt x="724281" y="1910969"/>
                </a:cubicBezTo>
                <a:cubicBezTo>
                  <a:pt x="724281" y="1914779"/>
                  <a:pt x="727329" y="1917827"/>
                  <a:pt x="731139" y="1917827"/>
                </a:cubicBezTo>
                <a:cubicBezTo>
                  <a:pt x="734949" y="1917827"/>
                  <a:pt x="737997" y="1914779"/>
                  <a:pt x="737997" y="1910969"/>
                </a:cubicBezTo>
                <a:cubicBezTo>
                  <a:pt x="737997" y="1907159"/>
                  <a:pt x="734949" y="1904111"/>
                  <a:pt x="731139" y="1904111"/>
                </a:cubicBezTo>
                <a:close/>
                <a:moveTo>
                  <a:pt x="731139" y="2646998"/>
                </a:moveTo>
                <a:cubicBezTo>
                  <a:pt x="727392" y="2646998"/>
                  <a:pt x="724281" y="2650046"/>
                  <a:pt x="724281" y="2653856"/>
                </a:cubicBezTo>
                <a:cubicBezTo>
                  <a:pt x="724281" y="2657666"/>
                  <a:pt x="727329" y="2660714"/>
                  <a:pt x="731139" y="2660714"/>
                </a:cubicBezTo>
                <a:cubicBezTo>
                  <a:pt x="734949" y="2660714"/>
                  <a:pt x="737997" y="2657666"/>
                  <a:pt x="737997" y="2653856"/>
                </a:cubicBezTo>
                <a:cubicBezTo>
                  <a:pt x="737997" y="2650046"/>
                  <a:pt x="734949" y="2646998"/>
                  <a:pt x="731139" y="2646998"/>
                </a:cubicBezTo>
                <a:close/>
                <a:moveTo>
                  <a:pt x="731139" y="2739835"/>
                </a:moveTo>
                <a:cubicBezTo>
                  <a:pt x="727392" y="2739835"/>
                  <a:pt x="724281" y="2742883"/>
                  <a:pt x="724281" y="2746693"/>
                </a:cubicBezTo>
                <a:cubicBezTo>
                  <a:pt x="724281" y="2750503"/>
                  <a:pt x="727329" y="2753551"/>
                  <a:pt x="731139" y="2753551"/>
                </a:cubicBezTo>
                <a:cubicBezTo>
                  <a:pt x="734949" y="2753551"/>
                  <a:pt x="737997" y="2750503"/>
                  <a:pt x="737997" y="2746693"/>
                </a:cubicBezTo>
                <a:cubicBezTo>
                  <a:pt x="737997" y="2742883"/>
                  <a:pt x="734949" y="2739835"/>
                  <a:pt x="731139" y="2739835"/>
                </a:cubicBezTo>
                <a:close/>
                <a:moveTo>
                  <a:pt x="731139" y="2832672"/>
                </a:moveTo>
                <a:cubicBezTo>
                  <a:pt x="727392" y="2832672"/>
                  <a:pt x="724281" y="2835720"/>
                  <a:pt x="724281" y="2839530"/>
                </a:cubicBezTo>
                <a:cubicBezTo>
                  <a:pt x="724281" y="2843340"/>
                  <a:pt x="727329" y="2846388"/>
                  <a:pt x="731139" y="2846388"/>
                </a:cubicBezTo>
                <a:cubicBezTo>
                  <a:pt x="734949" y="2846388"/>
                  <a:pt x="737997" y="2843340"/>
                  <a:pt x="737997" y="2839530"/>
                </a:cubicBezTo>
                <a:cubicBezTo>
                  <a:pt x="737997" y="2835720"/>
                  <a:pt x="734949" y="2832672"/>
                  <a:pt x="731139" y="2832672"/>
                </a:cubicBezTo>
                <a:close/>
                <a:moveTo>
                  <a:pt x="731139" y="2925509"/>
                </a:moveTo>
                <a:cubicBezTo>
                  <a:pt x="727392" y="2925509"/>
                  <a:pt x="724281" y="2928557"/>
                  <a:pt x="724281" y="2932367"/>
                </a:cubicBezTo>
                <a:cubicBezTo>
                  <a:pt x="724281" y="2936177"/>
                  <a:pt x="727329" y="2939225"/>
                  <a:pt x="731139" y="2939225"/>
                </a:cubicBezTo>
                <a:cubicBezTo>
                  <a:pt x="734949" y="2939225"/>
                  <a:pt x="737997" y="2936177"/>
                  <a:pt x="737997" y="2932367"/>
                </a:cubicBezTo>
                <a:cubicBezTo>
                  <a:pt x="737997" y="2928557"/>
                  <a:pt x="734949" y="2925509"/>
                  <a:pt x="731139" y="2925509"/>
                </a:cubicBezTo>
                <a:close/>
                <a:moveTo>
                  <a:pt x="731139" y="2554034"/>
                </a:moveTo>
                <a:cubicBezTo>
                  <a:pt x="727392" y="2554034"/>
                  <a:pt x="724281" y="2557082"/>
                  <a:pt x="724281" y="2560892"/>
                </a:cubicBezTo>
                <a:cubicBezTo>
                  <a:pt x="724281" y="2564702"/>
                  <a:pt x="727329" y="2567750"/>
                  <a:pt x="731139" y="2567750"/>
                </a:cubicBezTo>
                <a:cubicBezTo>
                  <a:pt x="734949" y="2567750"/>
                  <a:pt x="737997" y="2564702"/>
                  <a:pt x="737997" y="2560892"/>
                </a:cubicBezTo>
                <a:cubicBezTo>
                  <a:pt x="737997" y="2557082"/>
                  <a:pt x="734949" y="2554034"/>
                  <a:pt x="731139" y="2554034"/>
                </a:cubicBezTo>
                <a:close/>
                <a:moveTo>
                  <a:pt x="731139" y="2461197"/>
                </a:moveTo>
                <a:cubicBezTo>
                  <a:pt x="727392" y="2461197"/>
                  <a:pt x="724281" y="2464245"/>
                  <a:pt x="724281" y="2468055"/>
                </a:cubicBezTo>
                <a:cubicBezTo>
                  <a:pt x="724281" y="2471865"/>
                  <a:pt x="727329" y="2474913"/>
                  <a:pt x="731139" y="2474913"/>
                </a:cubicBezTo>
                <a:cubicBezTo>
                  <a:pt x="734949" y="2474913"/>
                  <a:pt x="737997" y="2471865"/>
                  <a:pt x="737997" y="2468055"/>
                </a:cubicBezTo>
                <a:cubicBezTo>
                  <a:pt x="737997" y="2464245"/>
                  <a:pt x="734949" y="2461197"/>
                  <a:pt x="731139" y="2461197"/>
                </a:cubicBezTo>
                <a:close/>
                <a:moveTo>
                  <a:pt x="731139" y="3018346"/>
                </a:moveTo>
                <a:cubicBezTo>
                  <a:pt x="727392" y="3018346"/>
                  <a:pt x="724281" y="3021394"/>
                  <a:pt x="724281" y="3025204"/>
                </a:cubicBezTo>
                <a:cubicBezTo>
                  <a:pt x="724281" y="3029014"/>
                  <a:pt x="727329" y="3032062"/>
                  <a:pt x="731139" y="3032062"/>
                </a:cubicBezTo>
                <a:cubicBezTo>
                  <a:pt x="734949" y="3032062"/>
                  <a:pt x="737997" y="3029014"/>
                  <a:pt x="737997" y="3025204"/>
                </a:cubicBezTo>
                <a:cubicBezTo>
                  <a:pt x="737997" y="3021394"/>
                  <a:pt x="734949" y="3018346"/>
                  <a:pt x="731139" y="3018346"/>
                </a:cubicBezTo>
                <a:close/>
                <a:moveTo>
                  <a:pt x="731139" y="2368296"/>
                </a:moveTo>
                <a:cubicBezTo>
                  <a:pt x="727392" y="2368296"/>
                  <a:pt x="724281" y="2371344"/>
                  <a:pt x="724281" y="2375154"/>
                </a:cubicBezTo>
                <a:cubicBezTo>
                  <a:pt x="724281" y="2378964"/>
                  <a:pt x="727329" y="2382012"/>
                  <a:pt x="731139" y="2382012"/>
                </a:cubicBezTo>
                <a:cubicBezTo>
                  <a:pt x="734949" y="2382012"/>
                  <a:pt x="737997" y="2378964"/>
                  <a:pt x="737997" y="2375154"/>
                </a:cubicBezTo>
                <a:cubicBezTo>
                  <a:pt x="737997" y="2371344"/>
                  <a:pt x="734949" y="2368296"/>
                  <a:pt x="731139" y="2368296"/>
                </a:cubicBezTo>
                <a:close/>
                <a:moveTo>
                  <a:pt x="329057" y="1764665"/>
                </a:moveTo>
                <a:cubicBezTo>
                  <a:pt x="325310" y="1764665"/>
                  <a:pt x="322199" y="1767713"/>
                  <a:pt x="322199" y="1771523"/>
                </a:cubicBezTo>
                <a:cubicBezTo>
                  <a:pt x="322199" y="1775333"/>
                  <a:pt x="325247" y="1778381"/>
                  <a:pt x="329057" y="1778381"/>
                </a:cubicBezTo>
                <a:cubicBezTo>
                  <a:pt x="332867" y="1778381"/>
                  <a:pt x="335915" y="1775333"/>
                  <a:pt x="335915" y="1771523"/>
                </a:cubicBezTo>
                <a:cubicBezTo>
                  <a:pt x="335915" y="1767713"/>
                  <a:pt x="332867" y="1764665"/>
                  <a:pt x="329057" y="1764665"/>
                </a:cubicBezTo>
                <a:close/>
                <a:moveTo>
                  <a:pt x="1454976" y="1764665"/>
                </a:moveTo>
                <a:cubicBezTo>
                  <a:pt x="1451229" y="1764665"/>
                  <a:pt x="1448117" y="1767713"/>
                  <a:pt x="1448117" y="1771523"/>
                </a:cubicBezTo>
                <a:cubicBezTo>
                  <a:pt x="1448117" y="1775333"/>
                  <a:pt x="1451166" y="1778381"/>
                  <a:pt x="1454976" y="1778381"/>
                </a:cubicBezTo>
                <a:cubicBezTo>
                  <a:pt x="1458785" y="1778381"/>
                  <a:pt x="1461833" y="1775333"/>
                  <a:pt x="1461833" y="1771523"/>
                </a:cubicBezTo>
                <a:cubicBezTo>
                  <a:pt x="1461833" y="1767713"/>
                  <a:pt x="1458785" y="1764665"/>
                  <a:pt x="1454976" y="1764665"/>
                </a:cubicBezTo>
                <a:close/>
                <a:moveTo>
                  <a:pt x="329057" y="1857502"/>
                </a:moveTo>
                <a:cubicBezTo>
                  <a:pt x="325310" y="1857502"/>
                  <a:pt x="322199" y="1860550"/>
                  <a:pt x="322199" y="1864360"/>
                </a:cubicBezTo>
                <a:cubicBezTo>
                  <a:pt x="322199" y="1868170"/>
                  <a:pt x="325247" y="1871218"/>
                  <a:pt x="329057" y="1871218"/>
                </a:cubicBezTo>
                <a:cubicBezTo>
                  <a:pt x="332867" y="1871218"/>
                  <a:pt x="335915" y="1868170"/>
                  <a:pt x="335915" y="1864360"/>
                </a:cubicBezTo>
                <a:cubicBezTo>
                  <a:pt x="335915" y="1860550"/>
                  <a:pt x="332867" y="1857502"/>
                  <a:pt x="329057" y="1857502"/>
                </a:cubicBezTo>
                <a:close/>
                <a:moveTo>
                  <a:pt x="329057" y="1671765"/>
                </a:moveTo>
                <a:cubicBezTo>
                  <a:pt x="325310" y="1671765"/>
                  <a:pt x="322199" y="1674813"/>
                  <a:pt x="322199" y="1678623"/>
                </a:cubicBezTo>
                <a:cubicBezTo>
                  <a:pt x="322199" y="1682433"/>
                  <a:pt x="325247" y="1685480"/>
                  <a:pt x="329057" y="1685480"/>
                </a:cubicBezTo>
                <a:cubicBezTo>
                  <a:pt x="332867" y="1685480"/>
                  <a:pt x="335915" y="1682433"/>
                  <a:pt x="335915" y="1678623"/>
                </a:cubicBezTo>
                <a:cubicBezTo>
                  <a:pt x="335915" y="1674813"/>
                  <a:pt x="332867" y="1671765"/>
                  <a:pt x="329057" y="1671765"/>
                </a:cubicBezTo>
                <a:close/>
                <a:moveTo>
                  <a:pt x="329057" y="2136077"/>
                </a:moveTo>
                <a:cubicBezTo>
                  <a:pt x="325310" y="2136077"/>
                  <a:pt x="322199" y="2139125"/>
                  <a:pt x="322199" y="2142935"/>
                </a:cubicBezTo>
                <a:cubicBezTo>
                  <a:pt x="322199" y="2146745"/>
                  <a:pt x="325247" y="2149793"/>
                  <a:pt x="329057" y="2149793"/>
                </a:cubicBezTo>
                <a:cubicBezTo>
                  <a:pt x="332867" y="2149793"/>
                  <a:pt x="335915" y="2146745"/>
                  <a:pt x="335915" y="2142935"/>
                </a:cubicBezTo>
                <a:cubicBezTo>
                  <a:pt x="335915" y="2139125"/>
                  <a:pt x="332867" y="2136077"/>
                  <a:pt x="329057" y="2136077"/>
                </a:cubicBezTo>
                <a:close/>
                <a:moveTo>
                  <a:pt x="329057" y="1950339"/>
                </a:moveTo>
                <a:cubicBezTo>
                  <a:pt x="325310" y="1950339"/>
                  <a:pt x="322199" y="1953387"/>
                  <a:pt x="322199" y="1957197"/>
                </a:cubicBezTo>
                <a:cubicBezTo>
                  <a:pt x="322199" y="1961007"/>
                  <a:pt x="325247" y="1964055"/>
                  <a:pt x="329057" y="1964055"/>
                </a:cubicBezTo>
                <a:cubicBezTo>
                  <a:pt x="332867" y="1964055"/>
                  <a:pt x="335915" y="1961007"/>
                  <a:pt x="335915" y="1957197"/>
                </a:cubicBezTo>
                <a:cubicBezTo>
                  <a:pt x="335915" y="1953387"/>
                  <a:pt x="332867" y="1950339"/>
                  <a:pt x="329057" y="1950339"/>
                </a:cubicBezTo>
                <a:close/>
                <a:moveTo>
                  <a:pt x="329057" y="2321814"/>
                </a:moveTo>
                <a:cubicBezTo>
                  <a:pt x="325310" y="2321814"/>
                  <a:pt x="322199" y="2324862"/>
                  <a:pt x="322199" y="2328672"/>
                </a:cubicBezTo>
                <a:cubicBezTo>
                  <a:pt x="322199" y="2332482"/>
                  <a:pt x="325247" y="2335530"/>
                  <a:pt x="329057" y="2335530"/>
                </a:cubicBezTo>
                <a:cubicBezTo>
                  <a:pt x="332867" y="2335530"/>
                  <a:pt x="335915" y="2332482"/>
                  <a:pt x="335915" y="2328672"/>
                </a:cubicBezTo>
                <a:cubicBezTo>
                  <a:pt x="335915" y="2324862"/>
                  <a:pt x="332867" y="2321814"/>
                  <a:pt x="329057" y="2321814"/>
                </a:cubicBezTo>
                <a:close/>
                <a:moveTo>
                  <a:pt x="329057" y="2043240"/>
                </a:moveTo>
                <a:cubicBezTo>
                  <a:pt x="325310" y="2043240"/>
                  <a:pt x="322199" y="2046288"/>
                  <a:pt x="322199" y="2050098"/>
                </a:cubicBezTo>
                <a:cubicBezTo>
                  <a:pt x="322199" y="2053908"/>
                  <a:pt x="325247" y="2056955"/>
                  <a:pt x="329057" y="2056955"/>
                </a:cubicBezTo>
                <a:cubicBezTo>
                  <a:pt x="332867" y="2056955"/>
                  <a:pt x="335915" y="2053908"/>
                  <a:pt x="335915" y="2050098"/>
                </a:cubicBezTo>
                <a:cubicBezTo>
                  <a:pt x="335915" y="2046288"/>
                  <a:pt x="332867" y="2043240"/>
                  <a:pt x="329057" y="2043240"/>
                </a:cubicBezTo>
                <a:close/>
                <a:moveTo>
                  <a:pt x="570293" y="2089658"/>
                </a:moveTo>
                <a:cubicBezTo>
                  <a:pt x="566547" y="2089658"/>
                  <a:pt x="563435" y="2092706"/>
                  <a:pt x="563435" y="2096516"/>
                </a:cubicBezTo>
                <a:cubicBezTo>
                  <a:pt x="563435" y="2100326"/>
                  <a:pt x="566483" y="2103374"/>
                  <a:pt x="570293" y="2103374"/>
                </a:cubicBezTo>
                <a:cubicBezTo>
                  <a:pt x="574104" y="2103374"/>
                  <a:pt x="577152" y="2100326"/>
                  <a:pt x="577152" y="2096516"/>
                </a:cubicBezTo>
                <a:cubicBezTo>
                  <a:pt x="577152" y="2092706"/>
                  <a:pt x="574104" y="2089658"/>
                  <a:pt x="570293" y="2089658"/>
                </a:cubicBezTo>
                <a:close/>
                <a:moveTo>
                  <a:pt x="570293" y="2182495"/>
                </a:moveTo>
                <a:cubicBezTo>
                  <a:pt x="566547" y="2182495"/>
                  <a:pt x="563435" y="2185543"/>
                  <a:pt x="563435" y="2189353"/>
                </a:cubicBezTo>
                <a:cubicBezTo>
                  <a:pt x="563435" y="2193163"/>
                  <a:pt x="566483" y="2196211"/>
                  <a:pt x="570293" y="2196211"/>
                </a:cubicBezTo>
                <a:cubicBezTo>
                  <a:pt x="574104" y="2196211"/>
                  <a:pt x="577152" y="2193163"/>
                  <a:pt x="577152" y="2189353"/>
                </a:cubicBezTo>
                <a:cubicBezTo>
                  <a:pt x="577152" y="2185543"/>
                  <a:pt x="574104" y="2182495"/>
                  <a:pt x="570293" y="2182495"/>
                </a:cubicBezTo>
                <a:close/>
                <a:moveTo>
                  <a:pt x="570293" y="2275332"/>
                </a:moveTo>
                <a:cubicBezTo>
                  <a:pt x="566547" y="2275332"/>
                  <a:pt x="563435" y="2278380"/>
                  <a:pt x="563435" y="2282190"/>
                </a:cubicBezTo>
                <a:cubicBezTo>
                  <a:pt x="563435" y="2286000"/>
                  <a:pt x="566483" y="2289048"/>
                  <a:pt x="570293" y="2289048"/>
                </a:cubicBezTo>
                <a:cubicBezTo>
                  <a:pt x="574104" y="2289048"/>
                  <a:pt x="577152" y="2286000"/>
                  <a:pt x="577152" y="2282190"/>
                </a:cubicBezTo>
                <a:cubicBezTo>
                  <a:pt x="577152" y="2278380"/>
                  <a:pt x="574104" y="2275332"/>
                  <a:pt x="570293" y="2275332"/>
                </a:cubicBezTo>
                <a:close/>
                <a:moveTo>
                  <a:pt x="570293" y="1811020"/>
                </a:moveTo>
                <a:cubicBezTo>
                  <a:pt x="566547" y="1811020"/>
                  <a:pt x="563435" y="1814068"/>
                  <a:pt x="563435" y="1817878"/>
                </a:cubicBezTo>
                <a:cubicBezTo>
                  <a:pt x="563435" y="1821688"/>
                  <a:pt x="566483" y="1824736"/>
                  <a:pt x="570293" y="1824736"/>
                </a:cubicBezTo>
                <a:cubicBezTo>
                  <a:pt x="574104" y="1824736"/>
                  <a:pt x="577152" y="1821688"/>
                  <a:pt x="577152" y="1817878"/>
                </a:cubicBezTo>
                <a:cubicBezTo>
                  <a:pt x="577152" y="1814068"/>
                  <a:pt x="574104" y="1811020"/>
                  <a:pt x="570293" y="1811020"/>
                </a:cubicBezTo>
                <a:close/>
                <a:moveTo>
                  <a:pt x="570293" y="1996758"/>
                </a:moveTo>
                <a:cubicBezTo>
                  <a:pt x="566547" y="1996758"/>
                  <a:pt x="563435" y="1999805"/>
                  <a:pt x="563435" y="2003616"/>
                </a:cubicBezTo>
                <a:cubicBezTo>
                  <a:pt x="563435" y="2007426"/>
                  <a:pt x="566483" y="2010474"/>
                  <a:pt x="570293" y="2010474"/>
                </a:cubicBezTo>
                <a:cubicBezTo>
                  <a:pt x="574104" y="2010474"/>
                  <a:pt x="577152" y="2007426"/>
                  <a:pt x="577152" y="2003616"/>
                </a:cubicBezTo>
                <a:cubicBezTo>
                  <a:pt x="577152" y="1999805"/>
                  <a:pt x="574104" y="1996758"/>
                  <a:pt x="570293" y="1996758"/>
                </a:cubicBezTo>
                <a:close/>
                <a:moveTo>
                  <a:pt x="570293" y="1718183"/>
                </a:moveTo>
                <a:cubicBezTo>
                  <a:pt x="566547" y="1718183"/>
                  <a:pt x="563435" y="1721231"/>
                  <a:pt x="563435" y="1725041"/>
                </a:cubicBezTo>
                <a:cubicBezTo>
                  <a:pt x="563435" y="1728851"/>
                  <a:pt x="566483" y="1731899"/>
                  <a:pt x="570293" y="1731899"/>
                </a:cubicBezTo>
                <a:cubicBezTo>
                  <a:pt x="574104" y="1731899"/>
                  <a:pt x="577152" y="1728851"/>
                  <a:pt x="577152" y="1725041"/>
                </a:cubicBezTo>
                <a:cubicBezTo>
                  <a:pt x="577152" y="1721231"/>
                  <a:pt x="574104" y="1718183"/>
                  <a:pt x="570293" y="1718183"/>
                </a:cubicBezTo>
                <a:close/>
                <a:moveTo>
                  <a:pt x="570293" y="1903921"/>
                </a:moveTo>
                <a:cubicBezTo>
                  <a:pt x="566547" y="1903921"/>
                  <a:pt x="563435" y="1906969"/>
                  <a:pt x="563435" y="1910779"/>
                </a:cubicBezTo>
                <a:cubicBezTo>
                  <a:pt x="563435" y="1914589"/>
                  <a:pt x="566483" y="1917637"/>
                  <a:pt x="570293" y="1917637"/>
                </a:cubicBezTo>
                <a:cubicBezTo>
                  <a:pt x="574104" y="1917637"/>
                  <a:pt x="577152" y="1914589"/>
                  <a:pt x="577152" y="1910779"/>
                </a:cubicBezTo>
                <a:cubicBezTo>
                  <a:pt x="577152" y="1906969"/>
                  <a:pt x="574104" y="1903921"/>
                  <a:pt x="570293" y="1903921"/>
                </a:cubicBezTo>
                <a:close/>
                <a:moveTo>
                  <a:pt x="329057" y="2600389"/>
                </a:moveTo>
                <a:cubicBezTo>
                  <a:pt x="325310" y="2600389"/>
                  <a:pt x="322199" y="2603437"/>
                  <a:pt x="322199" y="2607247"/>
                </a:cubicBezTo>
                <a:cubicBezTo>
                  <a:pt x="322199" y="2611057"/>
                  <a:pt x="325247" y="2614105"/>
                  <a:pt x="329057" y="2614105"/>
                </a:cubicBezTo>
                <a:cubicBezTo>
                  <a:pt x="332867" y="2614105"/>
                  <a:pt x="335915" y="2611057"/>
                  <a:pt x="335915" y="2607247"/>
                </a:cubicBezTo>
                <a:cubicBezTo>
                  <a:pt x="335915" y="2603437"/>
                  <a:pt x="332867" y="2600389"/>
                  <a:pt x="329057" y="2600389"/>
                </a:cubicBezTo>
                <a:close/>
                <a:moveTo>
                  <a:pt x="650748" y="3250438"/>
                </a:moveTo>
                <a:cubicBezTo>
                  <a:pt x="647002" y="3250438"/>
                  <a:pt x="643890" y="3253486"/>
                  <a:pt x="643890" y="3257296"/>
                </a:cubicBezTo>
                <a:cubicBezTo>
                  <a:pt x="643890" y="3261106"/>
                  <a:pt x="646938" y="3264154"/>
                  <a:pt x="650748" y="3264154"/>
                </a:cubicBezTo>
                <a:cubicBezTo>
                  <a:pt x="654558" y="3264154"/>
                  <a:pt x="657606" y="3261106"/>
                  <a:pt x="657606" y="3257296"/>
                </a:cubicBezTo>
                <a:cubicBezTo>
                  <a:pt x="657606" y="3253486"/>
                  <a:pt x="654558" y="3250438"/>
                  <a:pt x="650748" y="3250438"/>
                </a:cubicBezTo>
                <a:close/>
                <a:moveTo>
                  <a:pt x="329057" y="3250438"/>
                </a:moveTo>
                <a:cubicBezTo>
                  <a:pt x="325310" y="3250438"/>
                  <a:pt x="322199" y="3253486"/>
                  <a:pt x="322199" y="3257296"/>
                </a:cubicBezTo>
                <a:cubicBezTo>
                  <a:pt x="322199" y="3261106"/>
                  <a:pt x="325247" y="3264154"/>
                  <a:pt x="329057" y="3264154"/>
                </a:cubicBezTo>
                <a:cubicBezTo>
                  <a:pt x="332867" y="3264154"/>
                  <a:pt x="335915" y="3261106"/>
                  <a:pt x="335915" y="3257296"/>
                </a:cubicBezTo>
                <a:cubicBezTo>
                  <a:pt x="335915" y="3253486"/>
                  <a:pt x="332867" y="3250438"/>
                  <a:pt x="329057" y="3250438"/>
                </a:cubicBezTo>
                <a:close/>
                <a:moveTo>
                  <a:pt x="329057" y="3157601"/>
                </a:moveTo>
                <a:cubicBezTo>
                  <a:pt x="325310" y="3157601"/>
                  <a:pt x="322199" y="3160649"/>
                  <a:pt x="322199" y="3164459"/>
                </a:cubicBezTo>
                <a:cubicBezTo>
                  <a:pt x="322199" y="3168269"/>
                  <a:pt x="325247" y="3171317"/>
                  <a:pt x="329057" y="3171317"/>
                </a:cubicBezTo>
                <a:cubicBezTo>
                  <a:pt x="332867" y="3171317"/>
                  <a:pt x="335915" y="3168269"/>
                  <a:pt x="335915" y="3164459"/>
                </a:cubicBezTo>
                <a:cubicBezTo>
                  <a:pt x="335915" y="3160649"/>
                  <a:pt x="332867" y="3157601"/>
                  <a:pt x="329057" y="3157601"/>
                </a:cubicBezTo>
                <a:close/>
                <a:moveTo>
                  <a:pt x="329057" y="3064764"/>
                </a:moveTo>
                <a:cubicBezTo>
                  <a:pt x="325310" y="3064764"/>
                  <a:pt x="322199" y="3067812"/>
                  <a:pt x="322199" y="3071622"/>
                </a:cubicBezTo>
                <a:cubicBezTo>
                  <a:pt x="322199" y="3075432"/>
                  <a:pt x="325247" y="3078480"/>
                  <a:pt x="329057" y="3078480"/>
                </a:cubicBezTo>
                <a:cubicBezTo>
                  <a:pt x="332867" y="3078480"/>
                  <a:pt x="335915" y="3075432"/>
                  <a:pt x="335915" y="3071622"/>
                </a:cubicBezTo>
                <a:cubicBezTo>
                  <a:pt x="335915" y="3067812"/>
                  <a:pt x="332867" y="3064764"/>
                  <a:pt x="329057" y="3064764"/>
                </a:cubicBezTo>
                <a:close/>
                <a:moveTo>
                  <a:pt x="650748" y="2971927"/>
                </a:moveTo>
                <a:cubicBezTo>
                  <a:pt x="647002" y="2971927"/>
                  <a:pt x="643890" y="2974975"/>
                  <a:pt x="643890" y="2978785"/>
                </a:cubicBezTo>
                <a:cubicBezTo>
                  <a:pt x="643890" y="2982595"/>
                  <a:pt x="646938" y="2985643"/>
                  <a:pt x="650748" y="2985643"/>
                </a:cubicBezTo>
                <a:cubicBezTo>
                  <a:pt x="654558" y="2985643"/>
                  <a:pt x="657606" y="2982595"/>
                  <a:pt x="657606" y="2978785"/>
                </a:cubicBezTo>
                <a:cubicBezTo>
                  <a:pt x="657606" y="2974975"/>
                  <a:pt x="654558" y="2971927"/>
                  <a:pt x="650748" y="2971927"/>
                </a:cubicBezTo>
                <a:close/>
                <a:moveTo>
                  <a:pt x="650748" y="3064764"/>
                </a:moveTo>
                <a:cubicBezTo>
                  <a:pt x="647002" y="3064764"/>
                  <a:pt x="643890" y="3067812"/>
                  <a:pt x="643890" y="3071622"/>
                </a:cubicBezTo>
                <a:cubicBezTo>
                  <a:pt x="643890" y="3075432"/>
                  <a:pt x="646938" y="3078480"/>
                  <a:pt x="650748" y="3078480"/>
                </a:cubicBezTo>
                <a:cubicBezTo>
                  <a:pt x="654558" y="3078480"/>
                  <a:pt x="657606" y="3075432"/>
                  <a:pt x="657606" y="3071622"/>
                </a:cubicBezTo>
                <a:cubicBezTo>
                  <a:pt x="657606" y="3067812"/>
                  <a:pt x="654558" y="3064764"/>
                  <a:pt x="650748" y="3064764"/>
                </a:cubicBezTo>
                <a:close/>
                <a:moveTo>
                  <a:pt x="650748" y="3157601"/>
                </a:moveTo>
                <a:cubicBezTo>
                  <a:pt x="647002" y="3157601"/>
                  <a:pt x="643890" y="3160649"/>
                  <a:pt x="643890" y="3164459"/>
                </a:cubicBezTo>
                <a:cubicBezTo>
                  <a:pt x="643890" y="3168269"/>
                  <a:pt x="646938" y="3171317"/>
                  <a:pt x="650748" y="3171317"/>
                </a:cubicBezTo>
                <a:cubicBezTo>
                  <a:pt x="654558" y="3171317"/>
                  <a:pt x="657606" y="3168269"/>
                  <a:pt x="657606" y="3164459"/>
                </a:cubicBezTo>
                <a:cubicBezTo>
                  <a:pt x="657606" y="3160649"/>
                  <a:pt x="654558" y="3157601"/>
                  <a:pt x="650748" y="3157601"/>
                </a:cubicBezTo>
                <a:close/>
                <a:moveTo>
                  <a:pt x="329057" y="2786126"/>
                </a:moveTo>
                <a:cubicBezTo>
                  <a:pt x="325310" y="2786126"/>
                  <a:pt x="322199" y="2789174"/>
                  <a:pt x="322199" y="2792984"/>
                </a:cubicBezTo>
                <a:cubicBezTo>
                  <a:pt x="322199" y="2796794"/>
                  <a:pt x="325247" y="2799842"/>
                  <a:pt x="329057" y="2799842"/>
                </a:cubicBezTo>
                <a:cubicBezTo>
                  <a:pt x="332867" y="2799842"/>
                  <a:pt x="335915" y="2796794"/>
                  <a:pt x="335915" y="2792984"/>
                </a:cubicBezTo>
                <a:cubicBezTo>
                  <a:pt x="335915" y="2789174"/>
                  <a:pt x="332867" y="2786126"/>
                  <a:pt x="329057" y="2786126"/>
                </a:cubicBezTo>
                <a:close/>
                <a:moveTo>
                  <a:pt x="329057" y="2693289"/>
                </a:moveTo>
                <a:cubicBezTo>
                  <a:pt x="325310" y="2693289"/>
                  <a:pt x="322199" y="2696337"/>
                  <a:pt x="322199" y="2700147"/>
                </a:cubicBezTo>
                <a:cubicBezTo>
                  <a:pt x="322199" y="2703957"/>
                  <a:pt x="325247" y="2707005"/>
                  <a:pt x="329057" y="2707005"/>
                </a:cubicBezTo>
                <a:cubicBezTo>
                  <a:pt x="332867" y="2707005"/>
                  <a:pt x="335915" y="2703957"/>
                  <a:pt x="335915" y="2700147"/>
                </a:cubicBezTo>
                <a:cubicBezTo>
                  <a:pt x="335915" y="2696337"/>
                  <a:pt x="332867" y="2693289"/>
                  <a:pt x="329057" y="2693289"/>
                </a:cubicBezTo>
                <a:close/>
                <a:moveTo>
                  <a:pt x="650748" y="2879027"/>
                </a:moveTo>
                <a:cubicBezTo>
                  <a:pt x="647002" y="2879027"/>
                  <a:pt x="643890" y="2882075"/>
                  <a:pt x="643890" y="2885885"/>
                </a:cubicBezTo>
                <a:cubicBezTo>
                  <a:pt x="643890" y="2889695"/>
                  <a:pt x="646938" y="2892743"/>
                  <a:pt x="650748" y="2892743"/>
                </a:cubicBezTo>
                <a:cubicBezTo>
                  <a:pt x="654558" y="2892743"/>
                  <a:pt x="657606" y="2889695"/>
                  <a:pt x="657606" y="2885885"/>
                </a:cubicBezTo>
                <a:cubicBezTo>
                  <a:pt x="657606" y="2882075"/>
                  <a:pt x="654558" y="2879027"/>
                  <a:pt x="650748" y="2879027"/>
                </a:cubicBezTo>
                <a:close/>
                <a:moveTo>
                  <a:pt x="329057" y="2507552"/>
                </a:moveTo>
                <a:cubicBezTo>
                  <a:pt x="325310" y="2507552"/>
                  <a:pt x="322199" y="2510600"/>
                  <a:pt x="322199" y="2514410"/>
                </a:cubicBezTo>
                <a:cubicBezTo>
                  <a:pt x="322199" y="2518220"/>
                  <a:pt x="325247" y="2521268"/>
                  <a:pt x="329057" y="2521268"/>
                </a:cubicBezTo>
                <a:cubicBezTo>
                  <a:pt x="332867" y="2521268"/>
                  <a:pt x="335915" y="2518220"/>
                  <a:pt x="335915" y="2514410"/>
                </a:cubicBezTo>
                <a:cubicBezTo>
                  <a:pt x="335915" y="2510600"/>
                  <a:pt x="332867" y="2507552"/>
                  <a:pt x="329057" y="2507552"/>
                </a:cubicBezTo>
                <a:close/>
                <a:moveTo>
                  <a:pt x="329057" y="2879027"/>
                </a:moveTo>
                <a:cubicBezTo>
                  <a:pt x="325310" y="2879027"/>
                  <a:pt x="322199" y="2882075"/>
                  <a:pt x="322199" y="2885885"/>
                </a:cubicBezTo>
                <a:cubicBezTo>
                  <a:pt x="322199" y="2889695"/>
                  <a:pt x="325247" y="2892743"/>
                  <a:pt x="329057" y="2892743"/>
                </a:cubicBezTo>
                <a:cubicBezTo>
                  <a:pt x="332867" y="2892743"/>
                  <a:pt x="335915" y="2889695"/>
                  <a:pt x="335915" y="2885885"/>
                </a:cubicBezTo>
                <a:cubicBezTo>
                  <a:pt x="335915" y="2882075"/>
                  <a:pt x="332867" y="2879027"/>
                  <a:pt x="329057" y="2879027"/>
                </a:cubicBezTo>
                <a:close/>
                <a:moveTo>
                  <a:pt x="329057" y="2971864"/>
                </a:moveTo>
                <a:cubicBezTo>
                  <a:pt x="325310" y="2971864"/>
                  <a:pt x="322199" y="2974912"/>
                  <a:pt x="322199" y="2978722"/>
                </a:cubicBezTo>
                <a:cubicBezTo>
                  <a:pt x="322199" y="2982532"/>
                  <a:pt x="325247" y="2985580"/>
                  <a:pt x="329057" y="2985580"/>
                </a:cubicBezTo>
                <a:cubicBezTo>
                  <a:pt x="332867" y="2985580"/>
                  <a:pt x="335915" y="2982532"/>
                  <a:pt x="335915" y="2978722"/>
                </a:cubicBezTo>
                <a:cubicBezTo>
                  <a:pt x="335915" y="2974912"/>
                  <a:pt x="332867" y="2971864"/>
                  <a:pt x="329057" y="2971864"/>
                </a:cubicBezTo>
                <a:close/>
                <a:moveTo>
                  <a:pt x="329057" y="2414715"/>
                </a:moveTo>
                <a:cubicBezTo>
                  <a:pt x="325310" y="2414715"/>
                  <a:pt x="322199" y="2417763"/>
                  <a:pt x="322199" y="2421573"/>
                </a:cubicBezTo>
                <a:cubicBezTo>
                  <a:pt x="322199" y="2425383"/>
                  <a:pt x="325247" y="2428431"/>
                  <a:pt x="329057" y="2428431"/>
                </a:cubicBezTo>
                <a:cubicBezTo>
                  <a:pt x="332867" y="2428431"/>
                  <a:pt x="335915" y="2425383"/>
                  <a:pt x="335915" y="2421573"/>
                </a:cubicBezTo>
                <a:cubicBezTo>
                  <a:pt x="335915" y="2417763"/>
                  <a:pt x="332867" y="2414715"/>
                  <a:pt x="329057" y="2414715"/>
                </a:cubicBezTo>
                <a:close/>
                <a:moveTo>
                  <a:pt x="329057" y="2228977"/>
                </a:moveTo>
                <a:cubicBezTo>
                  <a:pt x="325310" y="2228977"/>
                  <a:pt x="322199" y="2232025"/>
                  <a:pt x="322199" y="2235835"/>
                </a:cubicBezTo>
                <a:cubicBezTo>
                  <a:pt x="322199" y="2239645"/>
                  <a:pt x="325247" y="2242693"/>
                  <a:pt x="329057" y="2242693"/>
                </a:cubicBezTo>
                <a:cubicBezTo>
                  <a:pt x="332867" y="2242693"/>
                  <a:pt x="335915" y="2239645"/>
                  <a:pt x="335915" y="2235835"/>
                </a:cubicBezTo>
                <a:cubicBezTo>
                  <a:pt x="335915" y="2232025"/>
                  <a:pt x="332867" y="2228977"/>
                  <a:pt x="329057" y="2228977"/>
                </a:cubicBezTo>
                <a:close/>
                <a:moveTo>
                  <a:pt x="1133284" y="2136140"/>
                </a:moveTo>
                <a:cubicBezTo>
                  <a:pt x="1129538" y="2136140"/>
                  <a:pt x="1126427" y="2139188"/>
                  <a:pt x="1126427" y="2142998"/>
                </a:cubicBezTo>
                <a:cubicBezTo>
                  <a:pt x="1126427" y="2146808"/>
                  <a:pt x="1129475" y="2149856"/>
                  <a:pt x="1133284" y="2149856"/>
                </a:cubicBezTo>
                <a:cubicBezTo>
                  <a:pt x="1137094" y="2149856"/>
                  <a:pt x="1140142" y="2146808"/>
                  <a:pt x="1140142" y="2142998"/>
                </a:cubicBezTo>
                <a:cubicBezTo>
                  <a:pt x="1140142" y="2139188"/>
                  <a:pt x="1137094" y="2136140"/>
                  <a:pt x="1133284" y="2136140"/>
                </a:cubicBezTo>
                <a:close/>
                <a:moveTo>
                  <a:pt x="1133284" y="2228977"/>
                </a:moveTo>
                <a:cubicBezTo>
                  <a:pt x="1129538" y="2228977"/>
                  <a:pt x="1126427" y="2232025"/>
                  <a:pt x="1126427" y="2235835"/>
                </a:cubicBezTo>
                <a:cubicBezTo>
                  <a:pt x="1126427" y="2239645"/>
                  <a:pt x="1129475" y="2242693"/>
                  <a:pt x="1133284" y="2242693"/>
                </a:cubicBezTo>
                <a:cubicBezTo>
                  <a:pt x="1137094" y="2242693"/>
                  <a:pt x="1140142" y="2239645"/>
                  <a:pt x="1140142" y="2235835"/>
                </a:cubicBezTo>
                <a:cubicBezTo>
                  <a:pt x="1140142" y="2232025"/>
                  <a:pt x="1137094" y="2228977"/>
                  <a:pt x="1133284" y="2228977"/>
                </a:cubicBezTo>
                <a:close/>
                <a:moveTo>
                  <a:pt x="1133284" y="2043240"/>
                </a:moveTo>
                <a:cubicBezTo>
                  <a:pt x="1129538" y="2043240"/>
                  <a:pt x="1126427" y="2046288"/>
                  <a:pt x="1126427" y="2050098"/>
                </a:cubicBezTo>
                <a:cubicBezTo>
                  <a:pt x="1126427" y="2053908"/>
                  <a:pt x="1129475" y="2056955"/>
                  <a:pt x="1133284" y="2056955"/>
                </a:cubicBezTo>
                <a:cubicBezTo>
                  <a:pt x="1137094" y="2056955"/>
                  <a:pt x="1140142" y="2053908"/>
                  <a:pt x="1140142" y="2050098"/>
                </a:cubicBezTo>
                <a:cubicBezTo>
                  <a:pt x="1140142" y="2046288"/>
                  <a:pt x="1137094" y="2043240"/>
                  <a:pt x="1133284" y="2043240"/>
                </a:cubicBezTo>
                <a:close/>
                <a:moveTo>
                  <a:pt x="1133284" y="2971864"/>
                </a:moveTo>
                <a:cubicBezTo>
                  <a:pt x="1129538" y="2971864"/>
                  <a:pt x="1126427" y="2974912"/>
                  <a:pt x="1126427" y="2978722"/>
                </a:cubicBezTo>
                <a:cubicBezTo>
                  <a:pt x="1126427" y="2982532"/>
                  <a:pt x="1129475" y="2985580"/>
                  <a:pt x="1133284" y="2985580"/>
                </a:cubicBezTo>
                <a:cubicBezTo>
                  <a:pt x="1137094" y="2985580"/>
                  <a:pt x="1140142" y="2982532"/>
                  <a:pt x="1140142" y="2978722"/>
                </a:cubicBezTo>
                <a:cubicBezTo>
                  <a:pt x="1140142" y="2974912"/>
                  <a:pt x="1137094" y="2971864"/>
                  <a:pt x="1133284" y="2971864"/>
                </a:cubicBezTo>
                <a:close/>
                <a:moveTo>
                  <a:pt x="1133284" y="1857502"/>
                </a:moveTo>
                <a:cubicBezTo>
                  <a:pt x="1129538" y="1857502"/>
                  <a:pt x="1126427" y="1860550"/>
                  <a:pt x="1126427" y="1864360"/>
                </a:cubicBezTo>
                <a:cubicBezTo>
                  <a:pt x="1126427" y="1868170"/>
                  <a:pt x="1129475" y="1871218"/>
                  <a:pt x="1133284" y="1871218"/>
                </a:cubicBezTo>
                <a:cubicBezTo>
                  <a:pt x="1137094" y="1871218"/>
                  <a:pt x="1140142" y="1868170"/>
                  <a:pt x="1140142" y="1864360"/>
                </a:cubicBezTo>
                <a:cubicBezTo>
                  <a:pt x="1140142" y="1860550"/>
                  <a:pt x="1137094" y="1857502"/>
                  <a:pt x="1133284" y="1857502"/>
                </a:cubicBezTo>
                <a:close/>
                <a:moveTo>
                  <a:pt x="1133284" y="1950339"/>
                </a:moveTo>
                <a:cubicBezTo>
                  <a:pt x="1129538" y="1950339"/>
                  <a:pt x="1126427" y="1953387"/>
                  <a:pt x="1126427" y="1957197"/>
                </a:cubicBezTo>
                <a:cubicBezTo>
                  <a:pt x="1126427" y="1961007"/>
                  <a:pt x="1129475" y="1964055"/>
                  <a:pt x="1133284" y="1964055"/>
                </a:cubicBezTo>
                <a:cubicBezTo>
                  <a:pt x="1137094" y="1964055"/>
                  <a:pt x="1140142" y="1961007"/>
                  <a:pt x="1140142" y="1957197"/>
                </a:cubicBezTo>
                <a:cubicBezTo>
                  <a:pt x="1140142" y="1953387"/>
                  <a:pt x="1137094" y="1950339"/>
                  <a:pt x="1133284" y="1950339"/>
                </a:cubicBezTo>
                <a:close/>
                <a:moveTo>
                  <a:pt x="1133284" y="2786126"/>
                </a:moveTo>
                <a:cubicBezTo>
                  <a:pt x="1129538" y="2786126"/>
                  <a:pt x="1126427" y="2789174"/>
                  <a:pt x="1126427" y="2792984"/>
                </a:cubicBezTo>
                <a:cubicBezTo>
                  <a:pt x="1126427" y="2796794"/>
                  <a:pt x="1129475" y="2799842"/>
                  <a:pt x="1133284" y="2799842"/>
                </a:cubicBezTo>
                <a:cubicBezTo>
                  <a:pt x="1137094" y="2799842"/>
                  <a:pt x="1140142" y="2796794"/>
                  <a:pt x="1140142" y="2792984"/>
                </a:cubicBezTo>
                <a:cubicBezTo>
                  <a:pt x="1140142" y="2789174"/>
                  <a:pt x="1137094" y="2786126"/>
                  <a:pt x="1133284" y="2786126"/>
                </a:cubicBezTo>
                <a:close/>
                <a:moveTo>
                  <a:pt x="1294130" y="2136077"/>
                </a:moveTo>
                <a:cubicBezTo>
                  <a:pt x="1290383" y="2136077"/>
                  <a:pt x="1287272" y="2139125"/>
                  <a:pt x="1287272" y="2142935"/>
                </a:cubicBezTo>
                <a:cubicBezTo>
                  <a:pt x="1287272" y="2146745"/>
                  <a:pt x="1290320" y="2149793"/>
                  <a:pt x="1294130" y="2149793"/>
                </a:cubicBezTo>
                <a:cubicBezTo>
                  <a:pt x="1297940" y="2149793"/>
                  <a:pt x="1300988" y="2146745"/>
                  <a:pt x="1300988" y="2142935"/>
                </a:cubicBezTo>
                <a:cubicBezTo>
                  <a:pt x="1300988" y="2139125"/>
                  <a:pt x="1297940" y="2136077"/>
                  <a:pt x="1294130" y="2136077"/>
                </a:cubicBezTo>
                <a:close/>
                <a:moveTo>
                  <a:pt x="1133284" y="2878963"/>
                </a:moveTo>
                <a:cubicBezTo>
                  <a:pt x="1129538" y="2878963"/>
                  <a:pt x="1126427" y="2882011"/>
                  <a:pt x="1126427" y="2885821"/>
                </a:cubicBezTo>
                <a:cubicBezTo>
                  <a:pt x="1126427" y="2889631"/>
                  <a:pt x="1129475" y="2892679"/>
                  <a:pt x="1133284" y="2892679"/>
                </a:cubicBezTo>
                <a:cubicBezTo>
                  <a:pt x="1137094" y="2892679"/>
                  <a:pt x="1140142" y="2889631"/>
                  <a:pt x="1140142" y="2885821"/>
                </a:cubicBezTo>
                <a:cubicBezTo>
                  <a:pt x="1140142" y="2882011"/>
                  <a:pt x="1137094" y="2878963"/>
                  <a:pt x="1133284" y="2878963"/>
                </a:cubicBezTo>
                <a:close/>
                <a:moveTo>
                  <a:pt x="1133284" y="2693226"/>
                </a:moveTo>
                <a:cubicBezTo>
                  <a:pt x="1129538" y="2693226"/>
                  <a:pt x="1126427" y="2696274"/>
                  <a:pt x="1126427" y="2700084"/>
                </a:cubicBezTo>
                <a:cubicBezTo>
                  <a:pt x="1126427" y="2703894"/>
                  <a:pt x="1129475" y="2706942"/>
                  <a:pt x="1133284" y="2706942"/>
                </a:cubicBezTo>
                <a:cubicBezTo>
                  <a:pt x="1137094" y="2706942"/>
                  <a:pt x="1140142" y="2703894"/>
                  <a:pt x="1140142" y="2700084"/>
                </a:cubicBezTo>
                <a:cubicBezTo>
                  <a:pt x="1140142" y="2696274"/>
                  <a:pt x="1137094" y="2693226"/>
                  <a:pt x="1133284" y="2693226"/>
                </a:cubicBezTo>
                <a:close/>
                <a:moveTo>
                  <a:pt x="1133284" y="2600389"/>
                </a:moveTo>
                <a:cubicBezTo>
                  <a:pt x="1129538" y="2600389"/>
                  <a:pt x="1126427" y="2603437"/>
                  <a:pt x="1126427" y="2607247"/>
                </a:cubicBezTo>
                <a:cubicBezTo>
                  <a:pt x="1126427" y="2611057"/>
                  <a:pt x="1129475" y="2614105"/>
                  <a:pt x="1133284" y="2614105"/>
                </a:cubicBezTo>
                <a:cubicBezTo>
                  <a:pt x="1137094" y="2614105"/>
                  <a:pt x="1140142" y="2611057"/>
                  <a:pt x="1140142" y="2607247"/>
                </a:cubicBezTo>
                <a:cubicBezTo>
                  <a:pt x="1140142" y="2603437"/>
                  <a:pt x="1137094" y="2600389"/>
                  <a:pt x="1133284" y="2600389"/>
                </a:cubicBezTo>
                <a:close/>
                <a:moveTo>
                  <a:pt x="1133284" y="2414651"/>
                </a:moveTo>
                <a:cubicBezTo>
                  <a:pt x="1129538" y="2414651"/>
                  <a:pt x="1126427" y="2417699"/>
                  <a:pt x="1126427" y="2421509"/>
                </a:cubicBezTo>
                <a:cubicBezTo>
                  <a:pt x="1126427" y="2425319"/>
                  <a:pt x="1129475" y="2428367"/>
                  <a:pt x="1133284" y="2428367"/>
                </a:cubicBezTo>
                <a:cubicBezTo>
                  <a:pt x="1137094" y="2428367"/>
                  <a:pt x="1140142" y="2425319"/>
                  <a:pt x="1140142" y="2421509"/>
                </a:cubicBezTo>
                <a:cubicBezTo>
                  <a:pt x="1140142" y="2417699"/>
                  <a:pt x="1137094" y="2414651"/>
                  <a:pt x="1133284" y="2414651"/>
                </a:cubicBezTo>
                <a:close/>
                <a:moveTo>
                  <a:pt x="1133284" y="2507488"/>
                </a:moveTo>
                <a:cubicBezTo>
                  <a:pt x="1129538" y="2507488"/>
                  <a:pt x="1126427" y="2510536"/>
                  <a:pt x="1126427" y="2514346"/>
                </a:cubicBezTo>
                <a:cubicBezTo>
                  <a:pt x="1126427" y="2518156"/>
                  <a:pt x="1129475" y="2521204"/>
                  <a:pt x="1133284" y="2521204"/>
                </a:cubicBezTo>
                <a:cubicBezTo>
                  <a:pt x="1137094" y="2521204"/>
                  <a:pt x="1140142" y="2518156"/>
                  <a:pt x="1140142" y="2514346"/>
                </a:cubicBezTo>
                <a:cubicBezTo>
                  <a:pt x="1140142" y="2510536"/>
                  <a:pt x="1137094" y="2507488"/>
                  <a:pt x="1133284" y="2507488"/>
                </a:cubicBezTo>
                <a:close/>
                <a:moveTo>
                  <a:pt x="1133284" y="2321751"/>
                </a:moveTo>
                <a:cubicBezTo>
                  <a:pt x="1129538" y="2321751"/>
                  <a:pt x="1126427" y="2324799"/>
                  <a:pt x="1126427" y="2328609"/>
                </a:cubicBezTo>
                <a:cubicBezTo>
                  <a:pt x="1126427" y="2332419"/>
                  <a:pt x="1129475" y="2335467"/>
                  <a:pt x="1133284" y="2335467"/>
                </a:cubicBezTo>
                <a:cubicBezTo>
                  <a:pt x="1137094" y="2335467"/>
                  <a:pt x="1140142" y="2332419"/>
                  <a:pt x="1140142" y="2328609"/>
                </a:cubicBezTo>
                <a:cubicBezTo>
                  <a:pt x="1140142" y="2324799"/>
                  <a:pt x="1137094" y="2321751"/>
                  <a:pt x="1133284" y="2321751"/>
                </a:cubicBezTo>
                <a:close/>
                <a:moveTo>
                  <a:pt x="1294130" y="2971800"/>
                </a:moveTo>
                <a:cubicBezTo>
                  <a:pt x="1290383" y="2971800"/>
                  <a:pt x="1287272" y="2974848"/>
                  <a:pt x="1287272" y="2978658"/>
                </a:cubicBezTo>
                <a:cubicBezTo>
                  <a:pt x="1287272" y="2982468"/>
                  <a:pt x="1290320" y="2985516"/>
                  <a:pt x="1294130" y="2985516"/>
                </a:cubicBezTo>
                <a:cubicBezTo>
                  <a:pt x="1297940" y="2985516"/>
                  <a:pt x="1300988" y="2982468"/>
                  <a:pt x="1300988" y="2978658"/>
                </a:cubicBezTo>
                <a:cubicBezTo>
                  <a:pt x="1300988" y="2974848"/>
                  <a:pt x="1297940" y="2971800"/>
                  <a:pt x="1294130" y="2971800"/>
                </a:cubicBezTo>
                <a:close/>
                <a:moveTo>
                  <a:pt x="1294130" y="2786063"/>
                </a:moveTo>
                <a:cubicBezTo>
                  <a:pt x="1290383" y="2786063"/>
                  <a:pt x="1287272" y="2789111"/>
                  <a:pt x="1287272" y="2792921"/>
                </a:cubicBezTo>
                <a:cubicBezTo>
                  <a:pt x="1287272" y="2796731"/>
                  <a:pt x="1290320" y="2799779"/>
                  <a:pt x="1294130" y="2799779"/>
                </a:cubicBezTo>
                <a:cubicBezTo>
                  <a:pt x="1297940" y="2799779"/>
                  <a:pt x="1300988" y="2796731"/>
                  <a:pt x="1300988" y="2792921"/>
                </a:cubicBezTo>
                <a:cubicBezTo>
                  <a:pt x="1300988" y="2789111"/>
                  <a:pt x="1297940" y="2786063"/>
                  <a:pt x="1294130" y="2786063"/>
                </a:cubicBezTo>
                <a:close/>
                <a:moveTo>
                  <a:pt x="1294130" y="2878900"/>
                </a:moveTo>
                <a:cubicBezTo>
                  <a:pt x="1290383" y="2878900"/>
                  <a:pt x="1287272" y="2881948"/>
                  <a:pt x="1287272" y="2885758"/>
                </a:cubicBezTo>
                <a:cubicBezTo>
                  <a:pt x="1287272" y="2889568"/>
                  <a:pt x="1290320" y="2892616"/>
                  <a:pt x="1294130" y="2892616"/>
                </a:cubicBezTo>
                <a:cubicBezTo>
                  <a:pt x="1297940" y="2892616"/>
                  <a:pt x="1300988" y="2889568"/>
                  <a:pt x="1300988" y="2885758"/>
                </a:cubicBezTo>
                <a:cubicBezTo>
                  <a:pt x="1300988" y="2881948"/>
                  <a:pt x="1297940" y="2878900"/>
                  <a:pt x="1294130" y="2878900"/>
                </a:cubicBezTo>
                <a:close/>
                <a:moveTo>
                  <a:pt x="1294130" y="3064637"/>
                </a:moveTo>
                <a:cubicBezTo>
                  <a:pt x="1290383" y="3064637"/>
                  <a:pt x="1287272" y="3067685"/>
                  <a:pt x="1287272" y="3071495"/>
                </a:cubicBezTo>
                <a:cubicBezTo>
                  <a:pt x="1287272" y="3075305"/>
                  <a:pt x="1290320" y="3078353"/>
                  <a:pt x="1294130" y="3078353"/>
                </a:cubicBezTo>
                <a:cubicBezTo>
                  <a:pt x="1297940" y="3078353"/>
                  <a:pt x="1300988" y="3075305"/>
                  <a:pt x="1300988" y="3071495"/>
                </a:cubicBezTo>
                <a:cubicBezTo>
                  <a:pt x="1300988" y="3067685"/>
                  <a:pt x="1297940" y="3064637"/>
                  <a:pt x="1294130" y="3064637"/>
                </a:cubicBezTo>
                <a:close/>
                <a:moveTo>
                  <a:pt x="1294130" y="3250375"/>
                </a:moveTo>
                <a:cubicBezTo>
                  <a:pt x="1290383" y="3250375"/>
                  <a:pt x="1287272" y="3253423"/>
                  <a:pt x="1287272" y="3257232"/>
                </a:cubicBezTo>
                <a:cubicBezTo>
                  <a:pt x="1287272" y="3261043"/>
                  <a:pt x="1290320" y="3264091"/>
                  <a:pt x="1294130" y="3264091"/>
                </a:cubicBezTo>
                <a:cubicBezTo>
                  <a:pt x="1297940" y="3264091"/>
                  <a:pt x="1300988" y="3261043"/>
                  <a:pt x="1300988" y="3257232"/>
                </a:cubicBezTo>
                <a:cubicBezTo>
                  <a:pt x="1300988" y="3253423"/>
                  <a:pt x="1297940" y="3250375"/>
                  <a:pt x="1294130" y="3250375"/>
                </a:cubicBezTo>
                <a:close/>
                <a:moveTo>
                  <a:pt x="1294130" y="3157538"/>
                </a:moveTo>
                <a:cubicBezTo>
                  <a:pt x="1290383" y="3157538"/>
                  <a:pt x="1287272" y="3160586"/>
                  <a:pt x="1287272" y="3164396"/>
                </a:cubicBezTo>
                <a:cubicBezTo>
                  <a:pt x="1287272" y="3168206"/>
                  <a:pt x="1290320" y="3171254"/>
                  <a:pt x="1294130" y="3171254"/>
                </a:cubicBezTo>
                <a:cubicBezTo>
                  <a:pt x="1297940" y="3171254"/>
                  <a:pt x="1300988" y="3168206"/>
                  <a:pt x="1300988" y="3164396"/>
                </a:cubicBezTo>
                <a:cubicBezTo>
                  <a:pt x="1300988" y="3160586"/>
                  <a:pt x="1297940" y="3157538"/>
                  <a:pt x="1294130" y="3157538"/>
                </a:cubicBezTo>
                <a:close/>
                <a:moveTo>
                  <a:pt x="1294130" y="2321751"/>
                </a:moveTo>
                <a:cubicBezTo>
                  <a:pt x="1290383" y="2321751"/>
                  <a:pt x="1287272" y="2324799"/>
                  <a:pt x="1287272" y="2328609"/>
                </a:cubicBezTo>
                <a:cubicBezTo>
                  <a:pt x="1287272" y="2332419"/>
                  <a:pt x="1290320" y="2335467"/>
                  <a:pt x="1294130" y="2335467"/>
                </a:cubicBezTo>
                <a:cubicBezTo>
                  <a:pt x="1297940" y="2335467"/>
                  <a:pt x="1300988" y="2332419"/>
                  <a:pt x="1300988" y="2328609"/>
                </a:cubicBezTo>
                <a:cubicBezTo>
                  <a:pt x="1300988" y="2324799"/>
                  <a:pt x="1297940" y="2321751"/>
                  <a:pt x="1294130" y="2321751"/>
                </a:cubicBezTo>
                <a:close/>
                <a:moveTo>
                  <a:pt x="1294130" y="2228914"/>
                </a:moveTo>
                <a:cubicBezTo>
                  <a:pt x="1290383" y="2228914"/>
                  <a:pt x="1287272" y="2231962"/>
                  <a:pt x="1287272" y="2235772"/>
                </a:cubicBezTo>
                <a:cubicBezTo>
                  <a:pt x="1287272" y="2239582"/>
                  <a:pt x="1290320" y="2242630"/>
                  <a:pt x="1294130" y="2242630"/>
                </a:cubicBezTo>
                <a:cubicBezTo>
                  <a:pt x="1297940" y="2242630"/>
                  <a:pt x="1300988" y="2239582"/>
                  <a:pt x="1300988" y="2235772"/>
                </a:cubicBezTo>
                <a:cubicBezTo>
                  <a:pt x="1300988" y="2231962"/>
                  <a:pt x="1297940" y="2228914"/>
                  <a:pt x="1294130" y="2228914"/>
                </a:cubicBezTo>
                <a:close/>
                <a:moveTo>
                  <a:pt x="1294130" y="2414651"/>
                </a:moveTo>
                <a:cubicBezTo>
                  <a:pt x="1290383" y="2414651"/>
                  <a:pt x="1287272" y="2417699"/>
                  <a:pt x="1287272" y="2421509"/>
                </a:cubicBezTo>
                <a:cubicBezTo>
                  <a:pt x="1287272" y="2425319"/>
                  <a:pt x="1290320" y="2428367"/>
                  <a:pt x="1294130" y="2428367"/>
                </a:cubicBezTo>
                <a:cubicBezTo>
                  <a:pt x="1297940" y="2428367"/>
                  <a:pt x="1300988" y="2425319"/>
                  <a:pt x="1300988" y="2421509"/>
                </a:cubicBezTo>
                <a:cubicBezTo>
                  <a:pt x="1300988" y="2417699"/>
                  <a:pt x="1297940" y="2414651"/>
                  <a:pt x="1294130" y="2414651"/>
                </a:cubicBezTo>
                <a:close/>
                <a:moveTo>
                  <a:pt x="1294130" y="2507488"/>
                </a:moveTo>
                <a:cubicBezTo>
                  <a:pt x="1290383" y="2507488"/>
                  <a:pt x="1287272" y="2510536"/>
                  <a:pt x="1287272" y="2514346"/>
                </a:cubicBezTo>
                <a:cubicBezTo>
                  <a:pt x="1287272" y="2518156"/>
                  <a:pt x="1290320" y="2521204"/>
                  <a:pt x="1294130" y="2521204"/>
                </a:cubicBezTo>
                <a:cubicBezTo>
                  <a:pt x="1297940" y="2521204"/>
                  <a:pt x="1300988" y="2518156"/>
                  <a:pt x="1300988" y="2514346"/>
                </a:cubicBezTo>
                <a:cubicBezTo>
                  <a:pt x="1300988" y="2510536"/>
                  <a:pt x="1297940" y="2507488"/>
                  <a:pt x="1294130" y="2507488"/>
                </a:cubicBezTo>
                <a:close/>
                <a:moveTo>
                  <a:pt x="1294130" y="2600325"/>
                </a:moveTo>
                <a:cubicBezTo>
                  <a:pt x="1290383" y="2600325"/>
                  <a:pt x="1287272" y="2603373"/>
                  <a:pt x="1287272" y="2607183"/>
                </a:cubicBezTo>
                <a:cubicBezTo>
                  <a:pt x="1287272" y="2610993"/>
                  <a:pt x="1290320" y="2614041"/>
                  <a:pt x="1294130" y="2614041"/>
                </a:cubicBezTo>
                <a:cubicBezTo>
                  <a:pt x="1297940" y="2614041"/>
                  <a:pt x="1300988" y="2610993"/>
                  <a:pt x="1300988" y="2607183"/>
                </a:cubicBezTo>
                <a:cubicBezTo>
                  <a:pt x="1300988" y="2603373"/>
                  <a:pt x="1297940" y="2600325"/>
                  <a:pt x="1294130" y="2600325"/>
                </a:cubicBezTo>
                <a:close/>
                <a:moveTo>
                  <a:pt x="1294130" y="2693162"/>
                </a:moveTo>
                <a:cubicBezTo>
                  <a:pt x="1290383" y="2693162"/>
                  <a:pt x="1287272" y="2696210"/>
                  <a:pt x="1287272" y="2700020"/>
                </a:cubicBezTo>
                <a:cubicBezTo>
                  <a:pt x="1287272" y="2703830"/>
                  <a:pt x="1290320" y="2706878"/>
                  <a:pt x="1294130" y="2706878"/>
                </a:cubicBezTo>
                <a:cubicBezTo>
                  <a:pt x="1297940" y="2706878"/>
                  <a:pt x="1300988" y="2703830"/>
                  <a:pt x="1300988" y="2700020"/>
                </a:cubicBezTo>
                <a:cubicBezTo>
                  <a:pt x="1300988" y="2696210"/>
                  <a:pt x="1297940" y="2693162"/>
                  <a:pt x="1294130" y="2693162"/>
                </a:cubicBezTo>
                <a:close/>
                <a:moveTo>
                  <a:pt x="1374521" y="1996694"/>
                </a:moveTo>
                <a:cubicBezTo>
                  <a:pt x="1370775" y="1996694"/>
                  <a:pt x="1367663" y="1999742"/>
                  <a:pt x="1367663" y="2003552"/>
                </a:cubicBezTo>
                <a:cubicBezTo>
                  <a:pt x="1367663" y="2007362"/>
                  <a:pt x="1370711" y="2010410"/>
                  <a:pt x="1374521" y="2010410"/>
                </a:cubicBezTo>
                <a:cubicBezTo>
                  <a:pt x="1378331" y="2010410"/>
                  <a:pt x="1381379" y="2007362"/>
                  <a:pt x="1381379" y="2003552"/>
                </a:cubicBezTo>
                <a:cubicBezTo>
                  <a:pt x="1381379" y="1999742"/>
                  <a:pt x="1378331" y="1996694"/>
                  <a:pt x="1374521" y="1996694"/>
                </a:cubicBezTo>
                <a:close/>
                <a:moveTo>
                  <a:pt x="1374521" y="2368169"/>
                </a:moveTo>
                <a:cubicBezTo>
                  <a:pt x="1370775" y="2368169"/>
                  <a:pt x="1367663" y="2371217"/>
                  <a:pt x="1367663" y="2375027"/>
                </a:cubicBezTo>
                <a:cubicBezTo>
                  <a:pt x="1367663" y="2378837"/>
                  <a:pt x="1370711" y="2381885"/>
                  <a:pt x="1374521" y="2381885"/>
                </a:cubicBezTo>
                <a:cubicBezTo>
                  <a:pt x="1378331" y="2381885"/>
                  <a:pt x="1381379" y="2378837"/>
                  <a:pt x="1381379" y="2375027"/>
                </a:cubicBezTo>
                <a:cubicBezTo>
                  <a:pt x="1381379" y="2371217"/>
                  <a:pt x="1378331" y="2368169"/>
                  <a:pt x="1374521" y="2368169"/>
                </a:cubicBezTo>
                <a:close/>
                <a:moveTo>
                  <a:pt x="1374521" y="2182432"/>
                </a:moveTo>
                <a:cubicBezTo>
                  <a:pt x="1370775" y="2182432"/>
                  <a:pt x="1367663" y="2185480"/>
                  <a:pt x="1367663" y="2189290"/>
                </a:cubicBezTo>
                <a:cubicBezTo>
                  <a:pt x="1367663" y="2193100"/>
                  <a:pt x="1370711" y="2196148"/>
                  <a:pt x="1374521" y="2196148"/>
                </a:cubicBezTo>
                <a:cubicBezTo>
                  <a:pt x="1378331" y="2196148"/>
                  <a:pt x="1381379" y="2193100"/>
                  <a:pt x="1381379" y="2189290"/>
                </a:cubicBezTo>
                <a:cubicBezTo>
                  <a:pt x="1381379" y="2185480"/>
                  <a:pt x="1378331" y="2182432"/>
                  <a:pt x="1374521" y="2182432"/>
                </a:cubicBezTo>
                <a:close/>
                <a:moveTo>
                  <a:pt x="1374521" y="2461006"/>
                </a:moveTo>
                <a:cubicBezTo>
                  <a:pt x="1370775" y="2461006"/>
                  <a:pt x="1367663" y="2464054"/>
                  <a:pt x="1367663" y="2467864"/>
                </a:cubicBezTo>
                <a:cubicBezTo>
                  <a:pt x="1367663" y="2471674"/>
                  <a:pt x="1370711" y="2474722"/>
                  <a:pt x="1374521" y="2474722"/>
                </a:cubicBezTo>
                <a:cubicBezTo>
                  <a:pt x="1378331" y="2474722"/>
                  <a:pt x="1381379" y="2471674"/>
                  <a:pt x="1381379" y="2467864"/>
                </a:cubicBezTo>
                <a:cubicBezTo>
                  <a:pt x="1381379" y="2464054"/>
                  <a:pt x="1378331" y="2461006"/>
                  <a:pt x="1374521" y="2461006"/>
                </a:cubicBezTo>
                <a:close/>
                <a:moveTo>
                  <a:pt x="1374521" y="2739581"/>
                </a:moveTo>
                <a:cubicBezTo>
                  <a:pt x="1370775" y="2739581"/>
                  <a:pt x="1367663" y="2742629"/>
                  <a:pt x="1367663" y="2746439"/>
                </a:cubicBezTo>
                <a:cubicBezTo>
                  <a:pt x="1367663" y="2750249"/>
                  <a:pt x="1370711" y="2753297"/>
                  <a:pt x="1374521" y="2753297"/>
                </a:cubicBezTo>
                <a:cubicBezTo>
                  <a:pt x="1378331" y="2753297"/>
                  <a:pt x="1381379" y="2750249"/>
                  <a:pt x="1381379" y="2746439"/>
                </a:cubicBezTo>
                <a:cubicBezTo>
                  <a:pt x="1381379" y="2742629"/>
                  <a:pt x="1378331" y="2739581"/>
                  <a:pt x="1374521" y="2739581"/>
                </a:cubicBezTo>
                <a:close/>
                <a:moveTo>
                  <a:pt x="1374521" y="2553843"/>
                </a:moveTo>
                <a:cubicBezTo>
                  <a:pt x="1370775" y="2553843"/>
                  <a:pt x="1367663" y="2556891"/>
                  <a:pt x="1367663" y="2560701"/>
                </a:cubicBezTo>
                <a:cubicBezTo>
                  <a:pt x="1367663" y="2564511"/>
                  <a:pt x="1370711" y="2567559"/>
                  <a:pt x="1374521" y="2567559"/>
                </a:cubicBezTo>
                <a:cubicBezTo>
                  <a:pt x="1378331" y="2567559"/>
                  <a:pt x="1381379" y="2564511"/>
                  <a:pt x="1381379" y="2560701"/>
                </a:cubicBezTo>
                <a:cubicBezTo>
                  <a:pt x="1381379" y="2556891"/>
                  <a:pt x="1378331" y="2553843"/>
                  <a:pt x="1374521" y="2553843"/>
                </a:cubicBezTo>
                <a:close/>
                <a:moveTo>
                  <a:pt x="1374521" y="2646680"/>
                </a:moveTo>
                <a:cubicBezTo>
                  <a:pt x="1370775" y="2646680"/>
                  <a:pt x="1367663" y="2649728"/>
                  <a:pt x="1367663" y="2653538"/>
                </a:cubicBezTo>
                <a:cubicBezTo>
                  <a:pt x="1367663" y="2657348"/>
                  <a:pt x="1370711" y="2660396"/>
                  <a:pt x="1374521" y="2660396"/>
                </a:cubicBezTo>
                <a:cubicBezTo>
                  <a:pt x="1378331" y="2660396"/>
                  <a:pt x="1381379" y="2657348"/>
                  <a:pt x="1381379" y="2653538"/>
                </a:cubicBezTo>
                <a:cubicBezTo>
                  <a:pt x="1381379" y="2649728"/>
                  <a:pt x="1378331" y="2646680"/>
                  <a:pt x="1374521" y="2646680"/>
                </a:cubicBezTo>
                <a:close/>
                <a:moveTo>
                  <a:pt x="1535367" y="2368106"/>
                </a:moveTo>
                <a:cubicBezTo>
                  <a:pt x="1531620" y="2368106"/>
                  <a:pt x="1528508" y="2371154"/>
                  <a:pt x="1528508" y="2374964"/>
                </a:cubicBezTo>
                <a:cubicBezTo>
                  <a:pt x="1528508" y="2378774"/>
                  <a:pt x="1531556" y="2381822"/>
                  <a:pt x="1535367" y="2381822"/>
                </a:cubicBezTo>
                <a:cubicBezTo>
                  <a:pt x="1539177" y="2381822"/>
                  <a:pt x="1542225" y="2378774"/>
                  <a:pt x="1542225" y="2374964"/>
                </a:cubicBezTo>
                <a:cubicBezTo>
                  <a:pt x="1542225" y="2371154"/>
                  <a:pt x="1539177" y="2368106"/>
                  <a:pt x="1535367" y="2368106"/>
                </a:cubicBezTo>
                <a:close/>
                <a:moveTo>
                  <a:pt x="1374521" y="2089531"/>
                </a:moveTo>
                <a:cubicBezTo>
                  <a:pt x="1370775" y="2089531"/>
                  <a:pt x="1367663" y="2092579"/>
                  <a:pt x="1367663" y="2096389"/>
                </a:cubicBezTo>
                <a:cubicBezTo>
                  <a:pt x="1367663" y="2100199"/>
                  <a:pt x="1370711" y="2103247"/>
                  <a:pt x="1374521" y="2103247"/>
                </a:cubicBezTo>
                <a:cubicBezTo>
                  <a:pt x="1378331" y="2103247"/>
                  <a:pt x="1381379" y="2100199"/>
                  <a:pt x="1381379" y="2096389"/>
                </a:cubicBezTo>
                <a:cubicBezTo>
                  <a:pt x="1381379" y="2092579"/>
                  <a:pt x="1378331" y="2089531"/>
                  <a:pt x="1374521" y="2089531"/>
                </a:cubicBezTo>
                <a:close/>
                <a:moveTo>
                  <a:pt x="1374521" y="1718056"/>
                </a:moveTo>
                <a:cubicBezTo>
                  <a:pt x="1370775" y="1718056"/>
                  <a:pt x="1367663" y="1721104"/>
                  <a:pt x="1367663" y="1724914"/>
                </a:cubicBezTo>
                <a:cubicBezTo>
                  <a:pt x="1367663" y="1728724"/>
                  <a:pt x="1370711" y="1731772"/>
                  <a:pt x="1374521" y="1731772"/>
                </a:cubicBezTo>
                <a:cubicBezTo>
                  <a:pt x="1378331" y="1731772"/>
                  <a:pt x="1381379" y="1728724"/>
                  <a:pt x="1381379" y="1724914"/>
                </a:cubicBezTo>
                <a:cubicBezTo>
                  <a:pt x="1381379" y="1721104"/>
                  <a:pt x="1378331" y="1718056"/>
                  <a:pt x="1374521" y="1718056"/>
                </a:cubicBezTo>
                <a:close/>
                <a:moveTo>
                  <a:pt x="1374521" y="1810893"/>
                </a:moveTo>
                <a:cubicBezTo>
                  <a:pt x="1370775" y="1810893"/>
                  <a:pt x="1367663" y="1813941"/>
                  <a:pt x="1367663" y="1817751"/>
                </a:cubicBezTo>
                <a:cubicBezTo>
                  <a:pt x="1367663" y="1821561"/>
                  <a:pt x="1370711" y="1824609"/>
                  <a:pt x="1374521" y="1824609"/>
                </a:cubicBezTo>
                <a:cubicBezTo>
                  <a:pt x="1378331" y="1824609"/>
                  <a:pt x="1381379" y="1821561"/>
                  <a:pt x="1381379" y="1817751"/>
                </a:cubicBezTo>
                <a:cubicBezTo>
                  <a:pt x="1381379" y="1813941"/>
                  <a:pt x="1378331" y="1810893"/>
                  <a:pt x="1374521" y="1810893"/>
                </a:cubicBezTo>
                <a:close/>
                <a:moveTo>
                  <a:pt x="1535367" y="3203829"/>
                </a:moveTo>
                <a:cubicBezTo>
                  <a:pt x="1531620" y="3203829"/>
                  <a:pt x="1528508" y="3206877"/>
                  <a:pt x="1528508" y="3210687"/>
                </a:cubicBezTo>
                <a:cubicBezTo>
                  <a:pt x="1528508" y="3214497"/>
                  <a:pt x="1531556" y="3217545"/>
                  <a:pt x="1535367" y="3217545"/>
                </a:cubicBezTo>
                <a:cubicBezTo>
                  <a:pt x="1539177" y="3217545"/>
                  <a:pt x="1542225" y="3214497"/>
                  <a:pt x="1542225" y="3210687"/>
                </a:cubicBezTo>
                <a:cubicBezTo>
                  <a:pt x="1542225" y="3206877"/>
                  <a:pt x="1539177" y="3203829"/>
                  <a:pt x="1535367" y="3203829"/>
                </a:cubicBezTo>
                <a:close/>
                <a:moveTo>
                  <a:pt x="1374521" y="1903730"/>
                </a:moveTo>
                <a:cubicBezTo>
                  <a:pt x="1370775" y="1903730"/>
                  <a:pt x="1367663" y="1906778"/>
                  <a:pt x="1367663" y="1910588"/>
                </a:cubicBezTo>
                <a:cubicBezTo>
                  <a:pt x="1367663" y="1914398"/>
                  <a:pt x="1370711" y="1917446"/>
                  <a:pt x="1374521" y="1917446"/>
                </a:cubicBezTo>
                <a:cubicBezTo>
                  <a:pt x="1378331" y="1917446"/>
                  <a:pt x="1381379" y="1914398"/>
                  <a:pt x="1381379" y="1910588"/>
                </a:cubicBezTo>
                <a:cubicBezTo>
                  <a:pt x="1381379" y="1906778"/>
                  <a:pt x="1378331" y="1903730"/>
                  <a:pt x="1374521" y="1903730"/>
                </a:cubicBezTo>
                <a:close/>
                <a:moveTo>
                  <a:pt x="1133284" y="3250248"/>
                </a:moveTo>
                <a:cubicBezTo>
                  <a:pt x="1129538" y="3250248"/>
                  <a:pt x="1126427" y="3253296"/>
                  <a:pt x="1126427" y="3257106"/>
                </a:cubicBezTo>
                <a:cubicBezTo>
                  <a:pt x="1126427" y="3260916"/>
                  <a:pt x="1129475" y="3263963"/>
                  <a:pt x="1133284" y="3263963"/>
                </a:cubicBezTo>
                <a:cubicBezTo>
                  <a:pt x="1137094" y="3263963"/>
                  <a:pt x="1140142" y="3260916"/>
                  <a:pt x="1140142" y="3257106"/>
                </a:cubicBezTo>
                <a:cubicBezTo>
                  <a:pt x="1140142" y="3253296"/>
                  <a:pt x="1137094" y="3250248"/>
                  <a:pt x="1133284" y="3250248"/>
                </a:cubicBezTo>
                <a:close/>
                <a:moveTo>
                  <a:pt x="1294130" y="1764474"/>
                </a:moveTo>
                <a:cubicBezTo>
                  <a:pt x="1290383" y="1764474"/>
                  <a:pt x="1287272" y="1767523"/>
                  <a:pt x="1287272" y="1771333"/>
                </a:cubicBezTo>
                <a:cubicBezTo>
                  <a:pt x="1287272" y="1775143"/>
                  <a:pt x="1290320" y="1778191"/>
                  <a:pt x="1294130" y="1778191"/>
                </a:cubicBezTo>
                <a:cubicBezTo>
                  <a:pt x="1297940" y="1778191"/>
                  <a:pt x="1300988" y="1775143"/>
                  <a:pt x="1300988" y="1771333"/>
                </a:cubicBezTo>
                <a:cubicBezTo>
                  <a:pt x="1300988" y="1767523"/>
                  <a:pt x="1297940" y="1764474"/>
                  <a:pt x="1294130" y="1764474"/>
                </a:cubicBezTo>
                <a:close/>
                <a:moveTo>
                  <a:pt x="1294130" y="1950212"/>
                </a:moveTo>
                <a:cubicBezTo>
                  <a:pt x="1290383" y="1950212"/>
                  <a:pt x="1287272" y="1953260"/>
                  <a:pt x="1287272" y="1957070"/>
                </a:cubicBezTo>
                <a:cubicBezTo>
                  <a:pt x="1287272" y="1960880"/>
                  <a:pt x="1290320" y="1963928"/>
                  <a:pt x="1294130" y="1963928"/>
                </a:cubicBezTo>
                <a:cubicBezTo>
                  <a:pt x="1297940" y="1963928"/>
                  <a:pt x="1300988" y="1960880"/>
                  <a:pt x="1300988" y="1957070"/>
                </a:cubicBezTo>
                <a:cubicBezTo>
                  <a:pt x="1300988" y="1953260"/>
                  <a:pt x="1297940" y="1950212"/>
                  <a:pt x="1294130" y="1950212"/>
                </a:cubicBezTo>
                <a:close/>
                <a:moveTo>
                  <a:pt x="1294130" y="1857375"/>
                </a:moveTo>
                <a:cubicBezTo>
                  <a:pt x="1290383" y="1857375"/>
                  <a:pt x="1287272" y="1860423"/>
                  <a:pt x="1287272" y="1864233"/>
                </a:cubicBezTo>
                <a:cubicBezTo>
                  <a:pt x="1287272" y="1868043"/>
                  <a:pt x="1290320" y="1871091"/>
                  <a:pt x="1294130" y="1871091"/>
                </a:cubicBezTo>
                <a:cubicBezTo>
                  <a:pt x="1297940" y="1871091"/>
                  <a:pt x="1300988" y="1868043"/>
                  <a:pt x="1300988" y="1864233"/>
                </a:cubicBezTo>
                <a:cubicBezTo>
                  <a:pt x="1300988" y="1860423"/>
                  <a:pt x="1297940" y="1857375"/>
                  <a:pt x="1294130" y="1857375"/>
                </a:cubicBezTo>
                <a:close/>
                <a:moveTo>
                  <a:pt x="1294130" y="2043113"/>
                </a:moveTo>
                <a:cubicBezTo>
                  <a:pt x="1290383" y="2043113"/>
                  <a:pt x="1287272" y="2046161"/>
                  <a:pt x="1287272" y="2049971"/>
                </a:cubicBezTo>
                <a:cubicBezTo>
                  <a:pt x="1287272" y="2053780"/>
                  <a:pt x="1290320" y="2056829"/>
                  <a:pt x="1294130" y="2056829"/>
                </a:cubicBezTo>
                <a:cubicBezTo>
                  <a:pt x="1297940" y="2056829"/>
                  <a:pt x="1300988" y="2053780"/>
                  <a:pt x="1300988" y="2049971"/>
                </a:cubicBezTo>
                <a:cubicBezTo>
                  <a:pt x="1300988" y="2046161"/>
                  <a:pt x="1297940" y="2043113"/>
                  <a:pt x="1294130" y="2043113"/>
                </a:cubicBezTo>
                <a:close/>
                <a:moveTo>
                  <a:pt x="1133284" y="3157474"/>
                </a:moveTo>
                <a:cubicBezTo>
                  <a:pt x="1129538" y="3157474"/>
                  <a:pt x="1126427" y="3160522"/>
                  <a:pt x="1126427" y="3164332"/>
                </a:cubicBezTo>
                <a:cubicBezTo>
                  <a:pt x="1126427" y="3168142"/>
                  <a:pt x="1129475" y="3171190"/>
                  <a:pt x="1133284" y="3171190"/>
                </a:cubicBezTo>
                <a:cubicBezTo>
                  <a:pt x="1137094" y="3171190"/>
                  <a:pt x="1140142" y="3168142"/>
                  <a:pt x="1140142" y="3164332"/>
                </a:cubicBezTo>
                <a:cubicBezTo>
                  <a:pt x="1140142" y="3160522"/>
                  <a:pt x="1137094" y="3157474"/>
                  <a:pt x="1133284" y="3157474"/>
                </a:cubicBezTo>
                <a:close/>
                <a:moveTo>
                  <a:pt x="1374521" y="2832481"/>
                </a:moveTo>
                <a:cubicBezTo>
                  <a:pt x="1370775" y="2832481"/>
                  <a:pt x="1367663" y="2835529"/>
                  <a:pt x="1367663" y="2839339"/>
                </a:cubicBezTo>
                <a:cubicBezTo>
                  <a:pt x="1367663" y="2843149"/>
                  <a:pt x="1370711" y="2846197"/>
                  <a:pt x="1374521" y="2846197"/>
                </a:cubicBezTo>
                <a:cubicBezTo>
                  <a:pt x="1378331" y="2846197"/>
                  <a:pt x="1381379" y="2843149"/>
                  <a:pt x="1381379" y="2839339"/>
                </a:cubicBezTo>
                <a:cubicBezTo>
                  <a:pt x="1381379" y="2835529"/>
                  <a:pt x="1378331" y="2832481"/>
                  <a:pt x="1374521" y="2832481"/>
                </a:cubicBezTo>
                <a:close/>
                <a:moveTo>
                  <a:pt x="1133284" y="3064637"/>
                </a:moveTo>
                <a:cubicBezTo>
                  <a:pt x="1129538" y="3064637"/>
                  <a:pt x="1126427" y="3067685"/>
                  <a:pt x="1126427" y="3071495"/>
                </a:cubicBezTo>
                <a:cubicBezTo>
                  <a:pt x="1126427" y="3075305"/>
                  <a:pt x="1129475" y="3078353"/>
                  <a:pt x="1133284" y="3078353"/>
                </a:cubicBezTo>
                <a:cubicBezTo>
                  <a:pt x="1137094" y="3078353"/>
                  <a:pt x="1140142" y="3075305"/>
                  <a:pt x="1140142" y="3071495"/>
                </a:cubicBezTo>
                <a:cubicBezTo>
                  <a:pt x="1140142" y="3067685"/>
                  <a:pt x="1137094" y="3064637"/>
                  <a:pt x="1133284" y="3064637"/>
                </a:cubicBezTo>
                <a:close/>
                <a:moveTo>
                  <a:pt x="1374521" y="2925318"/>
                </a:moveTo>
                <a:cubicBezTo>
                  <a:pt x="1370775" y="2925318"/>
                  <a:pt x="1367663" y="2928366"/>
                  <a:pt x="1367663" y="2932176"/>
                </a:cubicBezTo>
                <a:cubicBezTo>
                  <a:pt x="1367663" y="2935986"/>
                  <a:pt x="1370711" y="2939034"/>
                  <a:pt x="1374521" y="2939034"/>
                </a:cubicBezTo>
                <a:cubicBezTo>
                  <a:pt x="1378331" y="2939034"/>
                  <a:pt x="1381379" y="2935986"/>
                  <a:pt x="1381379" y="2932176"/>
                </a:cubicBezTo>
                <a:cubicBezTo>
                  <a:pt x="1381379" y="2928366"/>
                  <a:pt x="1378331" y="2925318"/>
                  <a:pt x="1374521" y="2925318"/>
                </a:cubicBezTo>
                <a:close/>
                <a:moveTo>
                  <a:pt x="1374521" y="3018155"/>
                </a:moveTo>
                <a:cubicBezTo>
                  <a:pt x="1370775" y="3018155"/>
                  <a:pt x="1367663" y="3021203"/>
                  <a:pt x="1367663" y="3025013"/>
                </a:cubicBezTo>
                <a:cubicBezTo>
                  <a:pt x="1367663" y="3028823"/>
                  <a:pt x="1370711" y="3031871"/>
                  <a:pt x="1374521" y="3031871"/>
                </a:cubicBezTo>
                <a:cubicBezTo>
                  <a:pt x="1378331" y="3031871"/>
                  <a:pt x="1381379" y="3028823"/>
                  <a:pt x="1381379" y="3025013"/>
                </a:cubicBezTo>
                <a:cubicBezTo>
                  <a:pt x="1381379" y="3021203"/>
                  <a:pt x="1378331" y="3018155"/>
                  <a:pt x="1374521" y="3018155"/>
                </a:cubicBezTo>
                <a:close/>
                <a:moveTo>
                  <a:pt x="1294130" y="1671638"/>
                </a:moveTo>
                <a:cubicBezTo>
                  <a:pt x="1290383" y="1671638"/>
                  <a:pt x="1287272" y="1674686"/>
                  <a:pt x="1287272" y="1678496"/>
                </a:cubicBezTo>
                <a:cubicBezTo>
                  <a:pt x="1287272" y="1682305"/>
                  <a:pt x="1290320" y="1685354"/>
                  <a:pt x="1294130" y="1685354"/>
                </a:cubicBezTo>
                <a:cubicBezTo>
                  <a:pt x="1297940" y="1685354"/>
                  <a:pt x="1300988" y="1682305"/>
                  <a:pt x="1300988" y="1678496"/>
                </a:cubicBezTo>
                <a:cubicBezTo>
                  <a:pt x="1300988" y="1674686"/>
                  <a:pt x="1297940" y="1671638"/>
                  <a:pt x="1294130" y="1671638"/>
                </a:cubicBezTo>
                <a:close/>
                <a:moveTo>
                  <a:pt x="1374521" y="3110992"/>
                </a:moveTo>
                <a:cubicBezTo>
                  <a:pt x="1370775" y="3110992"/>
                  <a:pt x="1367663" y="3114040"/>
                  <a:pt x="1367663" y="3117850"/>
                </a:cubicBezTo>
                <a:cubicBezTo>
                  <a:pt x="1367663" y="3121660"/>
                  <a:pt x="1370711" y="3124708"/>
                  <a:pt x="1374521" y="3124708"/>
                </a:cubicBezTo>
                <a:cubicBezTo>
                  <a:pt x="1378331" y="3124708"/>
                  <a:pt x="1381379" y="3121660"/>
                  <a:pt x="1381379" y="3117850"/>
                </a:cubicBezTo>
                <a:cubicBezTo>
                  <a:pt x="1381379" y="3114040"/>
                  <a:pt x="1378331" y="3110992"/>
                  <a:pt x="1374521" y="3110992"/>
                </a:cubicBezTo>
                <a:close/>
                <a:moveTo>
                  <a:pt x="1374521" y="3203829"/>
                </a:moveTo>
                <a:cubicBezTo>
                  <a:pt x="1370775" y="3203829"/>
                  <a:pt x="1367663" y="3206877"/>
                  <a:pt x="1367663" y="3210687"/>
                </a:cubicBezTo>
                <a:cubicBezTo>
                  <a:pt x="1367663" y="3214497"/>
                  <a:pt x="1370711" y="3217545"/>
                  <a:pt x="1374521" y="3217545"/>
                </a:cubicBezTo>
                <a:cubicBezTo>
                  <a:pt x="1378331" y="3217545"/>
                  <a:pt x="1381379" y="3214497"/>
                  <a:pt x="1381379" y="3210687"/>
                </a:cubicBezTo>
                <a:cubicBezTo>
                  <a:pt x="1381379" y="3206877"/>
                  <a:pt x="1378331" y="3203829"/>
                  <a:pt x="1374521" y="3203829"/>
                </a:cubicBezTo>
                <a:close/>
                <a:moveTo>
                  <a:pt x="87757" y="2182368"/>
                </a:moveTo>
                <a:cubicBezTo>
                  <a:pt x="84010" y="2182368"/>
                  <a:pt x="80899" y="2185416"/>
                  <a:pt x="80899" y="2189226"/>
                </a:cubicBezTo>
                <a:cubicBezTo>
                  <a:pt x="80899" y="2193036"/>
                  <a:pt x="83947" y="2196084"/>
                  <a:pt x="87757" y="2196084"/>
                </a:cubicBezTo>
                <a:cubicBezTo>
                  <a:pt x="91567" y="2196084"/>
                  <a:pt x="94615" y="2193036"/>
                  <a:pt x="94615" y="2189226"/>
                </a:cubicBezTo>
                <a:cubicBezTo>
                  <a:pt x="94615" y="2185416"/>
                  <a:pt x="91567" y="2182368"/>
                  <a:pt x="87757" y="2182368"/>
                </a:cubicBezTo>
                <a:close/>
                <a:moveTo>
                  <a:pt x="1213676" y="2460943"/>
                </a:moveTo>
                <a:cubicBezTo>
                  <a:pt x="1209929" y="2460943"/>
                  <a:pt x="1206817" y="2463991"/>
                  <a:pt x="1206817" y="2467801"/>
                </a:cubicBezTo>
                <a:cubicBezTo>
                  <a:pt x="1206817" y="2471611"/>
                  <a:pt x="1209866" y="2474659"/>
                  <a:pt x="1213676" y="2474659"/>
                </a:cubicBezTo>
                <a:cubicBezTo>
                  <a:pt x="1217485" y="2474659"/>
                  <a:pt x="1220533" y="2471611"/>
                  <a:pt x="1220533" y="2467801"/>
                </a:cubicBezTo>
                <a:cubicBezTo>
                  <a:pt x="1220533" y="2463991"/>
                  <a:pt x="1217485" y="2460943"/>
                  <a:pt x="1213676" y="2460943"/>
                </a:cubicBezTo>
                <a:close/>
                <a:moveTo>
                  <a:pt x="1213676" y="2182368"/>
                </a:moveTo>
                <a:cubicBezTo>
                  <a:pt x="1209929" y="2182368"/>
                  <a:pt x="1206817" y="2185416"/>
                  <a:pt x="1206817" y="2189226"/>
                </a:cubicBezTo>
                <a:cubicBezTo>
                  <a:pt x="1206817" y="2193036"/>
                  <a:pt x="1209866" y="2196084"/>
                  <a:pt x="1213676" y="2196084"/>
                </a:cubicBezTo>
                <a:cubicBezTo>
                  <a:pt x="1217485" y="2196084"/>
                  <a:pt x="1220533" y="2193036"/>
                  <a:pt x="1220533" y="2189226"/>
                </a:cubicBezTo>
                <a:cubicBezTo>
                  <a:pt x="1220533" y="2185416"/>
                  <a:pt x="1217485" y="2182368"/>
                  <a:pt x="1213676" y="2182368"/>
                </a:cubicBezTo>
                <a:close/>
                <a:moveTo>
                  <a:pt x="1213676" y="2646680"/>
                </a:moveTo>
                <a:cubicBezTo>
                  <a:pt x="1209929" y="2646680"/>
                  <a:pt x="1206817" y="2649728"/>
                  <a:pt x="1206817" y="2653538"/>
                </a:cubicBezTo>
                <a:cubicBezTo>
                  <a:pt x="1206817" y="2657348"/>
                  <a:pt x="1209866" y="2660396"/>
                  <a:pt x="1213676" y="2660396"/>
                </a:cubicBezTo>
                <a:cubicBezTo>
                  <a:pt x="1217485" y="2660396"/>
                  <a:pt x="1220533" y="2657348"/>
                  <a:pt x="1220533" y="2653538"/>
                </a:cubicBezTo>
                <a:cubicBezTo>
                  <a:pt x="1220533" y="2649728"/>
                  <a:pt x="1217485" y="2646680"/>
                  <a:pt x="1213676" y="2646680"/>
                </a:cubicBezTo>
                <a:close/>
                <a:moveTo>
                  <a:pt x="1213676" y="2739517"/>
                </a:moveTo>
                <a:cubicBezTo>
                  <a:pt x="1209929" y="2739517"/>
                  <a:pt x="1206817" y="2742565"/>
                  <a:pt x="1206817" y="2746375"/>
                </a:cubicBezTo>
                <a:cubicBezTo>
                  <a:pt x="1206817" y="2750185"/>
                  <a:pt x="1209866" y="2753233"/>
                  <a:pt x="1213676" y="2753233"/>
                </a:cubicBezTo>
                <a:cubicBezTo>
                  <a:pt x="1217485" y="2753233"/>
                  <a:pt x="1220533" y="2750185"/>
                  <a:pt x="1220533" y="2746375"/>
                </a:cubicBezTo>
                <a:cubicBezTo>
                  <a:pt x="1220533" y="2742565"/>
                  <a:pt x="1217485" y="2739517"/>
                  <a:pt x="1213676" y="2739517"/>
                </a:cubicBezTo>
                <a:close/>
                <a:moveTo>
                  <a:pt x="1213676" y="2368042"/>
                </a:moveTo>
                <a:cubicBezTo>
                  <a:pt x="1209929" y="2368042"/>
                  <a:pt x="1206817" y="2371090"/>
                  <a:pt x="1206817" y="2374900"/>
                </a:cubicBezTo>
                <a:cubicBezTo>
                  <a:pt x="1206817" y="2378710"/>
                  <a:pt x="1209866" y="2381758"/>
                  <a:pt x="1213676" y="2381758"/>
                </a:cubicBezTo>
                <a:cubicBezTo>
                  <a:pt x="1217485" y="2381758"/>
                  <a:pt x="1220533" y="2378710"/>
                  <a:pt x="1220533" y="2374900"/>
                </a:cubicBezTo>
                <a:cubicBezTo>
                  <a:pt x="1220533" y="2371090"/>
                  <a:pt x="1217485" y="2368042"/>
                  <a:pt x="1213676" y="2368042"/>
                </a:cubicBezTo>
                <a:close/>
                <a:moveTo>
                  <a:pt x="1213676" y="2275205"/>
                </a:moveTo>
                <a:cubicBezTo>
                  <a:pt x="1209929" y="2275205"/>
                  <a:pt x="1206817" y="2278253"/>
                  <a:pt x="1206817" y="2282063"/>
                </a:cubicBezTo>
                <a:cubicBezTo>
                  <a:pt x="1206817" y="2285873"/>
                  <a:pt x="1209866" y="2288921"/>
                  <a:pt x="1213676" y="2288921"/>
                </a:cubicBezTo>
                <a:cubicBezTo>
                  <a:pt x="1217485" y="2288921"/>
                  <a:pt x="1220533" y="2285873"/>
                  <a:pt x="1220533" y="2282063"/>
                </a:cubicBezTo>
                <a:cubicBezTo>
                  <a:pt x="1220533" y="2278253"/>
                  <a:pt x="1217485" y="2275205"/>
                  <a:pt x="1213676" y="2275205"/>
                </a:cubicBezTo>
                <a:close/>
                <a:moveTo>
                  <a:pt x="1213676" y="2553780"/>
                </a:moveTo>
                <a:cubicBezTo>
                  <a:pt x="1209929" y="2553780"/>
                  <a:pt x="1206817" y="2556828"/>
                  <a:pt x="1206817" y="2560638"/>
                </a:cubicBezTo>
                <a:cubicBezTo>
                  <a:pt x="1206817" y="2564448"/>
                  <a:pt x="1209866" y="2567496"/>
                  <a:pt x="1213676" y="2567496"/>
                </a:cubicBezTo>
                <a:cubicBezTo>
                  <a:pt x="1217485" y="2567496"/>
                  <a:pt x="1220533" y="2564448"/>
                  <a:pt x="1220533" y="2560638"/>
                </a:cubicBezTo>
                <a:cubicBezTo>
                  <a:pt x="1220533" y="2556828"/>
                  <a:pt x="1217485" y="2553780"/>
                  <a:pt x="1213676" y="2553780"/>
                </a:cubicBezTo>
                <a:close/>
                <a:moveTo>
                  <a:pt x="1213676" y="3203829"/>
                </a:moveTo>
                <a:cubicBezTo>
                  <a:pt x="1209929" y="3203829"/>
                  <a:pt x="1206817" y="3206877"/>
                  <a:pt x="1206817" y="3210687"/>
                </a:cubicBezTo>
                <a:cubicBezTo>
                  <a:pt x="1206817" y="3214497"/>
                  <a:pt x="1209866" y="3217545"/>
                  <a:pt x="1213676" y="3217545"/>
                </a:cubicBezTo>
                <a:cubicBezTo>
                  <a:pt x="1217485" y="3217545"/>
                  <a:pt x="1220533" y="3214497"/>
                  <a:pt x="1220533" y="3210687"/>
                </a:cubicBezTo>
                <a:cubicBezTo>
                  <a:pt x="1220533" y="3206877"/>
                  <a:pt x="1217485" y="3203829"/>
                  <a:pt x="1213676" y="3203829"/>
                </a:cubicBezTo>
                <a:close/>
                <a:moveTo>
                  <a:pt x="1535367" y="2553780"/>
                </a:moveTo>
                <a:cubicBezTo>
                  <a:pt x="1531620" y="2553780"/>
                  <a:pt x="1528508" y="2556828"/>
                  <a:pt x="1528508" y="2560638"/>
                </a:cubicBezTo>
                <a:cubicBezTo>
                  <a:pt x="1528508" y="2564448"/>
                  <a:pt x="1531556" y="2567496"/>
                  <a:pt x="1535367" y="2567496"/>
                </a:cubicBezTo>
                <a:cubicBezTo>
                  <a:pt x="1539177" y="2567496"/>
                  <a:pt x="1542225" y="2564448"/>
                  <a:pt x="1542225" y="2560638"/>
                </a:cubicBezTo>
                <a:cubicBezTo>
                  <a:pt x="1542225" y="2556828"/>
                  <a:pt x="1539177" y="2553780"/>
                  <a:pt x="1535367" y="2553780"/>
                </a:cubicBezTo>
                <a:close/>
                <a:moveTo>
                  <a:pt x="1213676" y="2925255"/>
                </a:moveTo>
                <a:cubicBezTo>
                  <a:pt x="1209929" y="2925255"/>
                  <a:pt x="1206817" y="2928303"/>
                  <a:pt x="1206817" y="2932113"/>
                </a:cubicBezTo>
                <a:cubicBezTo>
                  <a:pt x="1206817" y="2935923"/>
                  <a:pt x="1209866" y="2938971"/>
                  <a:pt x="1213676" y="2938971"/>
                </a:cubicBezTo>
                <a:cubicBezTo>
                  <a:pt x="1217485" y="2938971"/>
                  <a:pt x="1220533" y="2935923"/>
                  <a:pt x="1220533" y="2932113"/>
                </a:cubicBezTo>
                <a:cubicBezTo>
                  <a:pt x="1220533" y="2928303"/>
                  <a:pt x="1217485" y="2925255"/>
                  <a:pt x="1213676" y="2925255"/>
                </a:cubicBezTo>
                <a:close/>
                <a:moveTo>
                  <a:pt x="1213676" y="3018092"/>
                </a:moveTo>
                <a:cubicBezTo>
                  <a:pt x="1209929" y="3018092"/>
                  <a:pt x="1206817" y="3021140"/>
                  <a:pt x="1206817" y="3024950"/>
                </a:cubicBezTo>
                <a:cubicBezTo>
                  <a:pt x="1206817" y="3028760"/>
                  <a:pt x="1209866" y="3031808"/>
                  <a:pt x="1213676" y="3031808"/>
                </a:cubicBezTo>
                <a:cubicBezTo>
                  <a:pt x="1217485" y="3031808"/>
                  <a:pt x="1220533" y="3028760"/>
                  <a:pt x="1220533" y="3024950"/>
                </a:cubicBezTo>
                <a:cubicBezTo>
                  <a:pt x="1220533" y="3021140"/>
                  <a:pt x="1217485" y="3018092"/>
                  <a:pt x="1213676" y="3018092"/>
                </a:cubicBezTo>
                <a:close/>
                <a:moveTo>
                  <a:pt x="1213676" y="2832354"/>
                </a:moveTo>
                <a:cubicBezTo>
                  <a:pt x="1209929" y="2832354"/>
                  <a:pt x="1206817" y="2835402"/>
                  <a:pt x="1206817" y="2839212"/>
                </a:cubicBezTo>
                <a:cubicBezTo>
                  <a:pt x="1206817" y="2843022"/>
                  <a:pt x="1209866" y="2846070"/>
                  <a:pt x="1213676" y="2846070"/>
                </a:cubicBezTo>
                <a:cubicBezTo>
                  <a:pt x="1217485" y="2846070"/>
                  <a:pt x="1220533" y="2843022"/>
                  <a:pt x="1220533" y="2839212"/>
                </a:cubicBezTo>
                <a:cubicBezTo>
                  <a:pt x="1220533" y="2835402"/>
                  <a:pt x="1217485" y="2832354"/>
                  <a:pt x="1213676" y="2832354"/>
                </a:cubicBezTo>
                <a:close/>
                <a:moveTo>
                  <a:pt x="1213676" y="3110929"/>
                </a:moveTo>
                <a:cubicBezTo>
                  <a:pt x="1209929" y="3110929"/>
                  <a:pt x="1206817" y="3113977"/>
                  <a:pt x="1206817" y="3117787"/>
                </a:cubicBezTo>
                <a:cubicBezTo>
                  <a:pt x="1206817" y="3121597"/>
                  <a:pt x="1209866" y="3124645"/>
                  <a:pt x="1213676" y="3124645"/>
                </a:cubicBezTo>
                <a:cubicBezTo>
                  <a:pt x="1217485" y="3124645"/>
                  <a:pt x="1220533" y="3121597"/>
                  <a:pt x="1220533" y="3117787"/>
                </a:cubicBezTo>
                <a:cubicBezTo>
                  <a:pt x="1220533" y="3113977"/>
                  <a:pt x="1217485" y="3110929"/>
                  <a:pt x="1213676" y="3110929"/>
                </a:cubicBezTo>
                <a:close/>
                <a:moveTo>
                  <a:pt x="1535367" y="1996567"/>
                </a:moveTo>
                <a:cubicBezTo>
                  <a:pt x="1531620" y="1996567"/>
                  <a:pt x="1528508" y="1999615"/>
                  <a:pt x="1528508" y="2003425"/>
                </a:cubicBezTo>
                <a:cubicBezTo>
                  <a:pt x="1528508" y="2007235"/>
                  <a:pt x="1531556" y="2010283"/>
                  <a:pt x="1535367" y="2010283"/>
                </a:cubicBezTo>
                <a:cubicBezTo>
                  <a:pt x="1539177" y="2010283"/>
                  <a:pt x="1542225" y="2007235"/>
                  <a:pt x="1542225" y="2003425"/>
                </a:cubicBezTo>
                <a:cubicBezTo>
                  <a:pt x="1542225" y="1999615"/>
                  <a:pt x="1539177" y="1996567"/>
                  <a:pt x="1535367" y="1996567"/>
                </a:cubicBezTo>
                <a:close/>
                <a:moveTo>
                  <a:pt x="1535367" y="1810830"/>
                </a:moveTo>
                <a:cubicBezTo>
                  <a:pt x="1531620" y="1810830"/>
                  <a:pt x="1528508" y="1813877"/>
                  <a:pt x="1528508" y="1817688"/>
                </a:cubicBezTo>
                <a:cubicBezTo>
                  <a:pt x="1528508" y="1821498"/>
                  <a:pt x="1531556" y="1824546"/>
                  <a:pt x="1535367" y="1824546"/>
                </a:cubicBezTo>
                <a:cubicBezTo>
                  <a:pt x="1539177" y="1824546"/>
                  <a:pt x="1542225" y="1821498"/>
                  <a:pt x="1542225" y="1817688"/>
                </a:cubicBezTo>
                <a:cubicBezTo>
                  <a:pt x="1542225" y="1813877"/>
                  <a:pt x="1539177" y="1810830"/>
                  <a:pt x="1535367" y="1810830"/>
                </a:cubicBezTo>
                <a:close/>
                <a:moveTo>
                  <a:pt x="1535367" y="1903667"/>
                </a:moveTo>
                <a:cubicBezTo>
                  <a:pt x="1531620" y="1903667"/>
                  <a:pt x="1528508" y="1906715"/>
                  <a:pt x="1528508" y="1910524"/>
                </a:cubicBezTo>
                <a:cubicBezTo>
                  <a:pt x="1528508" y="1914335"/>
                  <a:pt x="1531556" y="1917383"/>
                  <a:pt x="1535367" y="1917383"/>
                </a:cubicBezTo>
                <a:cubicBezTo>
                  <a:pt x="1539177" y="1917383"/>
                  <a:pt x="1542225" y="1914335"/>
                  <a:pt x="1542225" y="1910524"/>
                </a:cubicBezTo>
                <a:cubicBezTo>
                  <a:pt x="1542225" y="1906715"/>
                  <a:pt x="1539177" y="1903667"/>
                  <a:pt x="1535367" y="1903667"/>
                </a:cubicBezTo>
                <a:close/>
                <a:moveTo>
                  <a:pt x="1535367" y="2089404"/>
                </a:moveTo>
                <a:cubicBezTo>
                  <a:pt x="1531620" y="2089404"/>
                  <a:pt x="1528508" y="2092452"/>
                  <a:pt x="1528508" y="2096262"/>
                </a:cubicBezTo>
                <a:cubicBezTo>
                  <a:pt x="1528508" y="2100072"/>
                  <a:pt x="1531556" y="2103120"/>
                  <a:pt x="1535367" y="2103120"/>
                </a:cubicBezTo>
                <a:cubicBezTo>
                  <a:pt x="1539177" y="2103120"/>
                  <a:pt x="1542225" y="2100072"/>
                  <a:pt x="1542225" y="2096262"/>
                </a:cubicBezTo>
                <a:cubicBezTo>
                  <a:pt x="1542225" y="2092452"/>
                  <a:pt x="1539177" y="2089404"/>
                  <a:pt x="1535367" y="2089404"/>
                </a:cubicBezTo>
                <a:close/>
                <a:moveTo>
                  <a:pt x="1213676" y="2089404"/>
                </a:moveTo>
                <a:cubicBezTo>
                  <a:pt x="1209929" y="2089404"/>
                  <a:pt x="1206817" y="2092452"/>
                  <a:pt x="1206817" y="2096262"/>
                </a:cubicBezTo>
                <a:cubicBezTo>
                  <a:pt x="1206817" y="2100072"/>
                  <a:pt x="1209866" y="2103120"/>
                  <a:pt x="1213676" y="2103120"/>
                </a:cubicBezTo>
                <a:cubicBezTo>
                  <a:pt x="1217485" y="2103120"/>
                  <a:pt x="1220533" y="2100072"/>
                  <a:pt x="1220533" y="2096262"/>
                </a:cubicBezTo>
                <a:cubicBezTo>
                  <a:pt x="1220533" y="2092452"/>
                  <a:pt x="1217485" y="2089404"/>
                  <a:pt x="1213676" y="2089404"/>
                </a:cubicBezTo>
                <a:close/>
                <a:moveTo>
                  <a:pt x="1535367" y="2182241"/>
                </a:moveTo>
                <a:cubicBezTo>
                  <a:pt x="1531620" y="2182241"/>
                  <a:pt x="1528508" y="2185289"/>
                  <a:pt x="1528508" y="2189099"/>
                </a:cubicBezTo>
                <a:cubicBezTo>
                  <a:pt x="1528508" y="2192909"/>
                  <a:pt x="1531556" y="2195957"/>
                  <a:pt x="1535367" y="2195957"/>
                </a:cubicBezTo>
                <a:cubicBezTo>
                  <a:pt x="1539177" y="2195957"/>
                  <a:pt x="1542225" y="2192909"/>
                  <a:pt x="1542225" y="2189099"/>
                </a:cubicBezTo>
                <a:cubicBezTo>
                  <a:pt x="1542225" y="2185289"/>
                  <a:pt x="1539177" y="2182241"/>
                  <a:pt x="1535367" y="2182241"/>
                </a:cubicBezTo>
                <a:close/>
                <a:moveTo>
                  <a:pt x="1535367" y="2275078"/>
                </a:moveTo>
                <a:cubicBezTo>
                  <a:pt x="1531620" y="2275078"/>
                  <a:pt x="1528508" y="2278126"/>
                  <a:pt x="1528508" y="2281936"/>
                </a:cubicBezTo>
                <a:cubicBezTo>
                  <a:pt x="1528508" y="2285746"/>
                  <a:pt x="1531556" y="2288794"/>
                  <a:pt x="1535367" y="2288794"/>
                </a:cubicBezTo>
                <a:cubicBezTo>
                  <a:pt x="1539177" y="2288794"/>
                  <a:pt x="1542225" y="2285746"/>
                  <a:pt x="1542225" y="2281936"/>
                </a:cubicBezTo>
                <a:cubicBezTo>
                  <a:pt x="1542225" y="2278126"/>
                  <a:pt x="1539177" y="2275078"/>
                  <a:pt x="1535367" y="2275078"/>
                </a:cubicBezTo>
                <a:close/>
                <a:moveTo>
                  <a:pt x="1213676" y="1717929"/>
                </a:moveTo>
                <a:cubicBezTo>
                  <a:pt x="1209929" y="1717929"/>
                  <a:pt x="1206817" y="1720977"/>
                  <a:pt x="1206817" y="1724787"/>
                </a:cubicBezTo>
                <a:cubicBezTo>
                  <a:pt x="1206817" y="1728597"/>
                  <a:pt x="1209866" y="1731645"/>
                  <a:pt x="1213676" y="1731645"/>
                </a:cubicBezTo>
                <a:cubicBezTo>
                  <a:pt x="1217485" y="1731645"/>
                  <a:pt x="1220533" y="1728597"/>
                  <a:pt x="1220533" y="1724787"/>
                </a:cubicBezTo>
                <a:cubicBezTo>
                  <a:pt x="1220533" y="1720977"/>
                  <a:pt x="1217485" y="1717929"/>
                  <a:pt x="1213676" y="1717929"/>
                </a:cubicBezTo>
                <a:close/>
                <a:moveTo>
                  <a:pt x="1535367" y="2460816"/>
                </a:moveTo>
                <a:cubicBezTo>
                  <a:pt x="1531620" y="2460816"/>
                  <a:pt x="1528508" y="2463864"/>
                  <a:pt x="1528508" y="2467674"/>
                </a:cubicBezTo>
                <a:cubicBezTo>
                  <a:pt x="1528508" y="2471484"/>
                  <a:pt x="1531556" y="2474532"/>
                  <a:pt x="1535367" y="2474532"/>
                </a:cubicBezTo>
                <a:cubicBezTo>
                  <a:pt x="1539177" y="2474532"/>
                  <a:pt x="1542225" y="2471484"/>
                  <a:pt x="1542225" y="2467674"/>
                </a:cubicBezTo>
                <a:cubicBezTo>
                  <a:pt x="1542225" y="2463864"/>
                  <a:pt x="1539177" y="2460816"/>
                  <a:pt x="1535367" y="2460816"/>
                </a:cubicBezTo>
                <a:close/>
                <a:moveTo>
                  <a:pt x="1213676" y="1996504"/>
                </a:moveTo>
                <a:cubicBezTo>
                  <a:pt x="1209929" y="1996504"/>
                  <a:pt x="1206817" y="1999552"/>
                  <a:pt x="1206817" y="2003362"/>
                </a:cubicBezTo>
                <a:cubicBezTo>
                  <a:pt x="1206817" y="2007171"/>
                  <a:pt x="1209866" y="2010220"/>
                  <a:pt x="1213676" y="2010220"/>
                </a:cubicBezTo>
                <a:cubicBezTo>
                  <a:pt x="1217485" y="2010220"/>
                  <a:pt x="1220533" y="2007171"/>
                  <a:pt x="1220533" y="2003362"/>
                </a:cubicBezTo>
                <a:cubicBezTo>
                  <a:pt x="1220533" y="1999552"/>
                  <a:pt x="1217485" y="1996504"/>
                  <a:pt x="1213676" y="1996504"/>
                </a:cubicBezTo>
                <a:close/>
                <a:moveTo>
                  <a:pt x="1213676" y="1810766"/>
                </a:moveTo>
                <a:cubicBezTo>
                  <a:pt x="1209929" y="1810766"/>
                  <a:pt x="1206817" y="1813814"/>
                  <a:pt x="1206817" y="1817624"/>
                </a:cubicBezTo>
                <a:cubicBezTo>
                  <a:pt x="1206817" y="1821434"/>
                  <a:pt x="1209866" y="1824482"/>
                  <a:pt x="1213676" y="1824482"/>
                </a:cubicBezTo>
                <a:cubicBezTo>
                  <a:pt x="1217485" y="1824482"/>
                  <a:pt x="1220533" y="1821434"/>
                  <a:pt x="1220533" y="1817624"/>
                </a:cubicBezTo>
                <a:cubicBezTo>
                  <a:pt x="1220533" y="1813814"/>
                  <a:pt x="1217485" y="1810766"/>
                  <a:pt x="1213676" y="1810766"/>
                </a:cubicBezTo>
                <a:close/>
                <a:moveTo>
                  <a:pt x="1213676" y="1903603"/>
                </a:moveTo>
                <a:cubicBezTo>
                  <a:pt x="1209929" y="1903603"/>
                  <a:pt x="1206817" y="1906651"/>
                  <a:pt x="1206817" y="1910461"/>
                </a:cubicBezTo>
                <a:cubicBezTo>
                  <a:pt x="1206817" y="1914271"/>
                  <a:pt x="1209866" y="1917319"/>
                  <a:pt x="1213676" y="1917319"/>
                </a:cubicBezTo>
                <a:cubicBezTo>
                  <a:pt x="1217485" y="1917319"/>
                  <a:pt x="1220533" y="1914271"/>
                  <a:pt x="1220533" y="1910461"/>
                </a:cubicBezTo>
                <a:cubicBezTo>
                  <a:pt x="1220533" y="1906651"/>
                  <a:pt x="1217485" y="1903603"/>
                  <a:pt x="1213676" y="1903603"/>
                </a:cubicBezTo>
                <a:close/>
                <a:moveTo>
                  <a:pt x="1535367" y="2646490"/>
                </a:moveTo>
                <a:cubicBezTo>
                  <a:pt x="1531620" y="2646490"/>
                  <a:pt x="1528508" y="2649538"/>
                  <a:pt x="1528508" y="2653348"/>
                </a:cubicBezTo>
                <a:cubicBezTo>
                  <a:pt x="1528508" y="2657158"/>
                  <a:pt x="1531556" y="2660206"/>
                  <a:pt x="1535367" y="2660206"/>
                </a:cubicBezTo>
                <a:cubicBezTo>
                  <a:pt x="1539177" y="2660206"/>
                  <a:pt x="1542225" y="2657158"/>
                  <a:pt x="1542225" y="2653348"/>
                </a:cubicBezTo>
                <a:cubicBezTo>
                  <a:pt x="1542225" y="2649538"/>
                  <a:pt x="1539177" y="2646490"/>
                  <a:pt x="1535367" y="2646490"/>
                </a:cubicBezTo>
                <a:close/>
                <a:moveTo>
                  <a:pt x="87820" y="1717866"/>
                </a:moveTo>
                <a:cubicBezTo>
                  <a:pt x="84074" y="1717866"/>
                  <a:pt x="80963" y="1720914"/>
                  <a:pt x="80963" y="1724724"/>
                </a:cubicBezTo>
                <a:cubicBezTo>
                  <a:pt x="80963" y="1728533"/>
                  <a:pt x="84010" y="1731582"/>
                  <a:pt x="87820" y="1731582"/>
                </a:cubicBezTo>
                <a:cubicBezTo>
                  <a:pt x="91630" y="1731582"/>
                  <a:pt x="94679" y="1728533"/>
                  <a:pt x="94679" y="1724724"/>
                </a:cubicBezTo>
                <a:cubicBezTo>
                  <a:pt x="94679" y="1720914"/>
                  <a:pt x="91630" y="1717866"/>
                  <a:pt x="87820" y="1717866"/>
                </a:cubicBezTo>
                <a:close/>
                <a:moveTo>
                  <a:pt x="87820" y="1810702"/>
                </a:moveTo>
                <a:cubicBezTo>
                  <a:pt x="84074" y="1810702"/>
                  <a:pt x="80963" y="1813751"/>
                  <a:pt x="80963" y="1817561"/>
                </a:cubicBezTo>
                <a:cubicBezTo>
                  <a:pt x="80963" y="1821371"/>
                  <a:pt x="84010" y="1824419"/>
                  <a:pt x="87820" y="1824419"/>
                </a:cubicBezTo>
                <a:cubicBezTo>
                  <a:pt x="91630" y="1824419"/>
                  <a:pt x="94679" y="1821371"/>
                  <a:pt x="94679" y="1817561"/>
                </a:cubicBezTo>
                <a:cubicBezTo>
                  <a:pt x="94679" y="1813751"/>
                  <a:pt x="91630" y="1810702"/>
                  <a:pt x="87820" y="1810702"/>
                </a:cubicBezTo>
                <a:close/>
                <a:moveTo>
                  <a:pt x="1133284" y="1671383"/>
                </a:moveTo>
                <a:cubicBezTo>
                  <a:pt x="1129538" y="1671383"/>
                  <a:pt x="1126427" y="1674432"/>
                  <a:pt x="1126427" y="1678242"/>
                </a:cubicBezTo>
                <a:cubicBezTo>
                  <a:pt x="1126427" y="1682052"/>
                  <a:pt x="1129475" y="1685099"/>
                  <a:pt x="1133284" y="1685099"/>
                </a:cubicBezTo>
                <a:cubicBezTo>
                  <a:pt x="1137094" y="1685099"/>
                  <a:pt x="1140142" y="1682052"/>
                  <a:pt x="1140142" y="1678242"/>
                </a:cubicBezTo>
                <a:cubicBezTo>
                  <a:pt x="1140142" y="1674432"/>
                  <a:pt x="1137094" y="1671383"/>
                  <a:pt x="1133284" y="1671383"/>
                </a:cubicBezTo>
                <a:close/>
                <a:moveTo>
                  <a:pt x="1535367" y="3110738"/>
                </a:moveTo>
                <a:cubicBezTo>
                  <a:pt x="1531620" y="3110738"/>
                  <a:pt x="1528508" y="3113786"/>
                  <a:pt x="1528508" y="3117596"/>
                </a:cubicBezTo>
                <a:cubicBezTo>
                  <a:pt x="1528508" y="3121406"/>
                  <a:pt x="1531556" y="3124454"/>
                  <a:pt x="1535367" y="3124454"/>
                </a:cubicBezTo>
                <a:cubicBezTo>
                  <a:pt x="1539177" y="3124454"/>
                  <a:pt x="1542225" y="3121406"/>
                  <a:pt x="1542225" y="3117596"/>
                </a:cubicBezTo>
                <a:cubicBezTo>
                  <a:pt x="1542225" y="3113786"/>
                  <a:pt x="1539177" y="3110738"/>
                  <a:pt x="1535367" y="3110738"/>
                </a:cubicBezTo>
                <a:close/>
                <a:moveTo>
                  <a:pt x="87820" y="1996377"/>
                </a:moveTo>
                <a:cubicBezTo>
                  <a:pt x="84074" y="1996377"/>
                  <a:pt x="80963" y="1999424"/>
                  <a:pt x="80963" y="2003235"/>
                </a:cubicBezTo>
                <a:cubicBezTo>
                  <a:pt x="80963" y="2007045"/>
                  <a:pt x="84010" y="2010093"/>
                  <a:pt x="87820" y="2010093"/>
                </a:cubicBezTo>
                <a:cubicBezTo>
                  <a:pt x="91630" y="2010093"/>
                  <a:pt x="94679" y="2007045"/>
                  <a:pt x="94679" y="2003235"/>
                </a:cubicBezTo>
                <a:cubicBezTo>
                  <a:pt x="94679" y="1999424"/>
                  <a:pt x="91630" y="1996377"/>
                  <a:pt x="87820" y="1996377"/>
                </a:cubicBezTo>
                <a:close/>
                <a:moveTo>
                  <a:pt x="87820" y="1903540"/>
                </a:moveTo>
                <a:cubicBezTo>
                  <a:pt x="84074" y="1903540"/>
                  <a:pt x="80963" y="1906588"/>
                  <a:pt x="80963" y="1910398"/>
                </a:cubicBezTo>
                <a:cubicBezTo>
                  <a:pt x="80963" y="1914208"/>
                  <a:pt x="84010" y="1917255"/>
                  <a:pt x="87820" y="1917255"/>
                </a:cubicBezTo>
                <a:cubicBezTo>
                  <a:pt x="91630" y="1917255"/>
                  <a:pt x="94679" y="1914208"/>
                  <a:pt x="94679" y="1910398"/>
                </a:cubicBezTo>
                <a:cubicBezTo>
                  <a:pt x="94679" y="1906588"/>
                  <a:pt x="91630" y="1903540"/>
                  <a:pt x="87820" y="1903540"/>
                </a:cubicBezTo>
                <a:close/>
                <a:moveTo>
                  <a:pt x="87820" y="2089277"/>
                </a:moveTo>
                <a:cubicBezTo>
                  <a:pt x="84074" y="2089277"/>
                  <a:pt x="80963" y="2092325"/>
                  <a:pt x="80963" y="2096135"/>
                </a:cubicBezTo>
                <a:cubicBezTo>
                  <a:pt x="80963" y="2099945"/>
                  <a:pt x="84010" y="2102993"/>
                  <a:pt x="87820" y="2102993"/>
                </a:cubicBezTo>
                <a:cubicBezTo>
                  <a:pt x="91630" y="2102993"/>
                  <a:pt x="94679" y="2099945"/>
                  <a:pt x="94679" y="2096135"/>
                </a:cubicBezTo>
                <a:cubicBezTo>
                  <a:pt x="94679" y="2092325"/>
                  <a:pt x="91630" y="2089277"/>
                  <a:pt x="87820" y="2089277"/>
                </a:cubicBezTo>
                <a:close/>
                <a:moveTo>
                  <a:pt x="1535367" y="3017901"/>
                </a:moveTo>
                <a:cubicBezTo>
                  <a:pt x="1531620" y="3017901"/>
                  <a:pt x="1528508" y="3020949"/>
                  <a:pt x="1528508" y="3024759"/>
                </a:cubicBezTo>
                <a:cubicBezTo>
                  <a:pt x="1528508" y="3028569"/>
                  <a:pt x="1531556" y="3031617"/>
                  <a:pt x="1535367" y="3031617"/>
                </a:cubicBezTo>
                <a:cubicBezTo>
                  <a:pt x="1539177" y="3031617"/>
                  <a:pt x="1542225" y="3028569"/>
                  <a:pt x="1542225" y="3024759"/>
                </a:cubicBezTo>
                <a:cubicBezTo>
                  <a:pt x="1542225" y="3020949"/>
                  <a:pt x="1539177" y="3017901"/>
                  <a:pt x="1535367" y="3017901"/>
                </a:cubicBezTo>
                <a:close/>
                <a:moveTo>
                  <a:pt x="1535367" y="2925064"/>
                </a:moveTo>
                <a:cubicBezTo>
                  <a:pt x="1531620" y="2925064"/>
                  <a:pt x="1528508" y="2928112"/>
                  <a:pt x="1528508" y="2931922"/>
                </a:cubicBezTo>
                <a:cubicBezTo>
                  <a:pt x="1528508" y="2935732"/>
                  <a:pt x="1531556" y="2938780"/>
                  <a:pt x="1535367" y="2938780"/>
                </a:cubicBezTo>
                <a:cubicBezTo>
                  <a:pt x="1539177" y="2938780"/>
                  <a:pt x="1542225" y="2935732"/>
                  <a:pt x="1542225" y="2931922"/>
                </a:cubicBezTo>
                <a:cubicBezTo>
                  <a:pt x="1542225" y="2928112"/>
                  <a:pt x="1539177" y="2925064"/>
                  <a:pt x="1535367" y="2925064"/>
                </a:cubicBezTo>
                <a:close/>
                <a:moveTo>
                  <a:pt x="1535367" y="2739327"/>
                </a:moveTo>
                <a:cubicBezTo>
                  <a:pt x="1531620" y="2739327"/>
                  <a:pt x="1528508" y="2742375"/>
                  <a:pt x="1528508" y="2746185"/>
                </a:cubicBezTo>
                <a:cubicBezTo>
                  <a:pt x="1528508" y="2749995"/>
                  <a:pt x="1531556" y="2753043"/>
                  <a:pt x="1535367" y="2753043"/>
                </a:cubicBezTo>
                <a:cubicBezTo>
                  <a:pt x="1539177" y="2753043"/>
                  <a:pt x="1542225" y="2749995"/>
                  <a:pt x="1542225" y="2746185"/>
                </a:cubicBezTo>
                <a:cubicBezTo>
                  <a:pt x="1542225" y="2742375"/>
                  <a:pt x="1539177" y="2739327"/>
                  <a:pt x="1535367" y="2739327"/>
                </a:cubicBezTo>
                <a:close/>
                <a:moveTo>
                  <a:pt x="1535367" y="2832164"/>
                </a:moveTo>
                <a:cubicBezTo>
                  <a:pt x="1531620" y="2832164"/>
                  <a:pt x="1528508" y="2835212"/>
                  <a:pt x="1528508" y="2839022"/>
                </a:cubicBezTo>
                <a:cubicBezTo>
                  <a:pt x="1528508" y="2842832"/>
                  <a:pt x="1531556" y="2845880"/>
                  <a:pt x="1535367" y="2845880"/>
                </a:cubicBezTo>
                <a:cubicBezTo>
                  <a:pt x="1539177" y="2845880"/>
                  <a:pt x="1542225" y="2842832"/>
                  <a:pt x="1542225" y="2839022"/>
                </a:cubicBezTo>
                <a:cubicBezTo>
                  <a:pt x="1542225" y="2835212"/>
                  <a:pt x="1539177" y="2832164"/>
                  <a:pt x="1535367" y="2832164"/>
                </a:cubicBezTo>
                <a:close/>
                <a:moveTo>
                  <a:pt x="1133284" y="1764221"/>
                </a:moveTo>
                <a:cubicBezTo>
                  <a:pt x="1129538" y="1764221"/>
                  <a:pt x="1126427" y="1767269"/>
                  <a:pt x="1126427" y="1771079"/>
                </a:cubicBezTo>
                <a:cubicBezTo>
                  <a:pt x="1126427" y="1774889"/>
                  <a:pt x="1129475" y="1777937"/>
                  <a:pt x="1133284" y="1777937"/>
                </a:cubicBezTo>
                <a:cubicBezTo>
                  <a:pt x="1137094" y="1777937"/>
                  <a:pt x="1140142" y="1774889"/>
                  <a:pt x="1140142" y="1771079"/>
                </a:cubicBezTo>
                <a:cubicBezTo>
                  <a:pt x="1140142" y="1767269"/>
                  <a:pt x="1137094" y="1764221"/>
                  <a:pt x="1133284" y="1764221"/>
                </a:cubicBezTo>
                <a:close/>
                <a:moveTo>
                  <a:pt x="1535367" y="1717802"/>
                </a:moveTo>
                <a:cubicBezTo>
                  <a:pt x="1531620" y="1717802"/>
                  <a:pt x="1528508" y="1720850"/>
                  <a:pt x="1528508" y="1724660"/>
                </a:cubicBezTo>
                <a:cubicBezTo>
                  <a:pt x="1528508" y="1728470"/>
                  <a:pt x="1531556" y="1731518"/>
                  <a:pt x="1535367" y="1731518"/>
                </a:cubicBezTo>
                <a:cubicBezTo>
                  <a:pt x="1539177" y="1731518"/>
                  <a:pt x="1542225" y="1728470"/>
                  <a:pt x="1542225" y="1724660"/>
                </a:cubicBezTo>
                <a:cubicBezTo>
                  <a:pt x="1542225" y="1720850"/>
                  <a:pt x="1539177" y="1717802"/>
                  <a:pt x="1535367" y="1717802"/>
                </a:cubicBezTo>
                <a:close/>
                <a:moveTo>
                  <a:pt x="87820" y="2925001"/>
                </a:moveTo>
                <a:cubicBezTo>
                  <a:pt x="84074" y="2925001"/>
                  <a:pt x="80963" y="2928049"/>
                  <a:pt x="80963" y="2931859"/>
                </a:cubicBezTo>
                <a:cubicBezTo>
                  <a:pt x="80963" y="2935669"/>
                  <a:pt x="84010" y="2938717"/>
                  <a:pt x="87820" y="2938717"/>
                </a:cubicBezTo>
                <a:cubicBezTo>
                  <a:pt x="91630" y="2938717"/>
                  <a:pt x="94679" y="2935669"/>
                  <a:pt x="94679" y="2931859"/>
                </a:cubicBezTo>
                <a:cubicBezTo>
                  <a:pt x="94679" y="2928049"/>
                  <a:pt x="91630" y="2925001"/>
                  <a:pt x="87820" y="2925001"/>
                </a:cubicBezTo>
                <a:close/>
                <a:moveTo>
                  <a:pt x="87820" y="3017838"/>
                </a:moveTo>
                <a:cubicBezTo>
                  <a:pt x="84074" y="3017838"/>
                  <a:pt x="80963" y="3020886"/>
                  <a:pt x="80963" y="3024696"/>
                </a:cubicBezTo>
                <a:cubicBezTo>
                  <a:pt x="80963" y="3028506"/>
                  <a:pt x="84010" y="3031554"/>
                  <a:pt x="87820" y="3031554"/>
                </a:cubicBezTo>
                <a:cubicBezTo>
                  <a:pt x="91630" y="3031554"/>
                  <a:pt x="94679" y="3028506"/>
                  <a:pt x="94679" y="3024696"/>
                </a:cubicBezTo>
                <a:cubicBezTo>
                  <a:pt x="94679" y="3020886"/>
                  <a:pt x="91630" y="3017838"/>
                  <a:pt x="87820" y="3017838"/>
                </a:cubicBezTo>
                <a:close/>
                <a:moveTo>
                  <a:pt x="87820" y="2832100"/>
                </a:moveTo>
                <a:cubicBezTo>
                  <a:pt x="84074" y="2832100"/>
                  <a:pt x="80963" y="2835148"/>
                  <a:pt x="80963" y="2838958"/>
                </a:cubicBezTo>
                <a:cubicBezTo>
                  <a:pt x="80963" y="2842768"/>
                  <a:pt x="84010" y="2845816"/>
                  <a:pt x="87820" y="2845816"/>
                </a:cubicBezTo>
                <a:cubicBezTo>
                  <a:pt x="91630" y="2845816"/>
                  <a:pt x="94679" y="2842768"/>
                  <a:pt x="94679" y="2838958"/>
                </a:cubicBezTo>
                <a:cubicBezTo>
                  <a:pt x="94679" y="2835148"/>
                  <a:pt x="91630" y="2832100"/>
                  <a:pt x="87820" y="2832100"/>
                </a:cubicBezTo>
                <a:close/>
                <a:moveTo>
                  <a:pt x="87820" y="2739263"/>
                </a:moveTo>
                <a:cubicBezTo>
                  <a:pt x="84074" y="2739263"/>
                  <a:pt x="80963" y="2742311"/>
                  <a:pt x="80963" y="2746121"/>
                </a:cubicBezTo>
                <a:cubicBezTo>
                  <a:pt x="80963" y="2749931"/>
                  <a:pt x="84010" y="2752979"/>
                  <a:pt x="87820" y="2752979"/>
                </a:cubicBezTo>
                <a:cubicBezTo>
                  <a:pt x="91630" y="2752979"/>
                  <a:pt x="94679" y="2749931"/>
                  <a:pt x="94679" y="2746121"/>
                </a:cubicBezTo>
                <a:cubicBezTo>
                  <a:pt x="94679" y="2742311"/>
                  <a:pt x="91630" y="2739263"/>
                  <a:pt x="87820" y="2739263"/>
                </a:cubicBezTo>
                <a:close/>
                <a:moveTo>
                  <a:pt x="87820" y="3110738"/>
                </a:moveTo>
                <a:cubicBezTo>
                  <a:pt x="84074" y="3110738"/>
                  <a:pt x="80963" y="3113786"/>
                  <a:pt x="80963" y="3117596"/>
                </a:cubicBezTo>
                <a:cubicBezTo>
                  <a:pt x="80963" y="3121406"/>
                  <a:pt x="84010" y="3124454"/>
                  <a:pt x="87820" y="3124454"/>
                </a:cubicBezTo>
                <a:cubicBezTo>
                  <a:pt x="91630" y="3124454"/>
                  <a:pt x="94679" y="3121406"/>
                  <a:pt x="94679" y="3117596"/>
                </a:cubicBezTo>
                <a:cubicBezTo>
                  <a:pt x="94679" y="3113786"/>
                  <a:pt x="91630" y="3110738"/>
                  <a:pt x="87820" y="3110738"/>
                </a:cubicBezTo>
                <a:close/>
                <a:moveTo>
                  <a:pt x="1454976" y="1671383"/>
                </a:moveTo>
                <a:cubicBezTo>
                  <a:pt x="1451229" y="1671383"/>
                  <a:pt x="1448117" y="1674432"/>
                  <a:pt x="1448117" y="1678242"/>
                </a:cubicBezTo>
                <a:cubicBezTo>
                  <a:pt x="1448117" y="1682052"/>
                  <a:pt x="1451166" y="1685099"/>
                  <a:pt x="1454976" y="1685099"/>
                </a:cubicBezTo>
                <a:cubicBezTo>
                  <a:pt x="1458785" y="1685099"/>
                  <a:pt x="1461833" y="1682052"/>
                  <a:pt x="1461833" y="1678242"/>
                </a:cubicBezTo>
                <a:cubicBezTo>
                  <a:pt x="1461833" y="1674432"/>
                  <a:pt x="1458785" y="1671383"/>
                  <a:pt x="1454976" y="1671383"/>
                </a:cubicBezTo>
                <a:close/>
                <a:moveTo>
                  <a:pt x="87820" y="3203639"/>
                </a:moveTo>
                <a:cubicBezTo>
                  <a:pt x="84074" y="3203639"/>
                  <a:pt x="80963" y="3206687"/>
                  <a:pt x="80963" y="3210497"/>
                </a:cubicBezTo>
                <a:cubicBezTo>
                  <a:pt x="80963" y="3214307"/>
                  <a:pt x="84010" y="3217355"/>
                  <a:pt x="87820" y="3217355"/>
                </a:cubicBezTo>
                <a:cubicBezTo>
                  <a:pt x="91630" y="3217355"/>
                  <a:pt x="94679" y="3214307"/>
                  <a:pt x="94679" y="3210497"/>
                </a:cubicBezTo>
                <a:cubicBezTo>
                  <a:pt x="94679" y="3206687"/>
                  <a:pt x="91630" y="3203639"/>
                  <a:pt x="87820" y="3203639"/>
                </a:cubicBezTo>
                <a:close/>
                <a:moveTo>
                  <a:pt x="87820" y="2275015"/>
                </a:moveTo>
                <a:cubicBezTo>
                  <a:pt x="84074" y="2275015"/>
                  <a:pt x="80963" y="2278063"/>
                  <a:pt x="80963" y="2281873"/>
                </a:cubicBezTo>
                <a:cubicBezTo>
                  <a:pt x="80963" y="2285683"/>
                  <a:pt x="84010" y="2288731"/>
                  <a:pt x="87820" y="2288731"/>
                </a:cubicBezTo>
                <a:cubicBezTo>
                  <a:pt x="91630" y="2288731"/>
                  <a:pt x="94679" y="2285683"/>
                  <a:pt x="94679" y="2281873"/>
                </a:cubicBezTo>
                <a:cubicBezTo>
                  <a:pt x="94679" y="2278063"/>
                  <a:pt x="91630" y="2275015"/>
                  <a:pt x="87820" y="2275015"/>
                </a:cubicBezTo>
                <a:close/>
                <a:moveTo>
                  <a:pt x="87820" y="2367852"/>
                </a:moveTo>
                <a:cubicBezTo>
                  <a:pt x="84074" y="2367852"/>
                  <a:pt x="80963" y="2370900"/>
                  <a:pt x="80963" y="2374710"/>
                </a:cubicBezTo>
                <a:cubicBezTo>
                  <a:pt x="80963" y="2378520"/>
                  <a:pt x="84010" y="2381568"/>
                  <a:pt x="87820" y="2381568"/>
                </a:cubicBezTo>
                <a:cubicBezTo>
                  <a:pt x="91630" y="2381568"/>
                  <a:pt x="94679" y="2378520"/>
                  <a:pt x="94679" y="2374710"/>
                </a:cubicBezTo>
                <a:cubicBezTo>
                  <a:pt x="94679" y="2370900"/>
                  <a:pt x="91630" y="2367852"/>
                  <a:pt x="87820" y="2367852"/>
                </a:cubicBezTo>
                <a:close/>
                <a:moveTo>
                  <a:pt x="87820" y="2646426"/>
                </a:moveTo>
                <a:cubicBezTo>
                  <a:pt x="84074" y="2646426"/>
                  <a:pt x="80963" y="2649474"/>
                  <a:pt x="80963" y="2653284"/>
                </a:cubicBezTo>
                <a:cubicBezTo>
                  <a:pt x="80963" y="2657094"/>
                  <a:pt x="84010" y="2660142"/>
                  <a:pt x="87820" y="2660142"/>
                </a:cubicBezTo>
                <a:cubicBezTo>
                  <a:pt x="91630" y="2660142"/>
                  <a:pt x="94679" y="2657094"/>
                  <a:pt x="94679" y="2653284"/>
                </a:cubicBezTo>
                <a:cubicBezTo>
                  <a:pt x="94679" y="2649474"/>
                  <a:pt x="91630" y="2646426"/>
                  <a:pt x="87820" y="2646426"/>
                </a:cubicBezTo>
                <a:close/>
                <a:moveTo>
                  <a:pt x="87820" y="2553589"/>
                </a:moveTo>
                <a:cubicBezTo>
                  <a:pt x="84074" y="2553589"/>
                  <a:pt x="80963" y="2556637"/>
                  <a:pt x="80963" y="2560447"/>
                </a:cubicBezTo>
                <a:cubicBezTo>
                  <a:pt x="80963" y="2564257"/>
                  <a:pt x="84010" y="2567305"/>
                  <a:pt x="87820" y="2567305"/>
                </a:cubicBezTo>
                <a:cubicBezTo>
                  <a:pt x="91630" y="2567305"/>
                  <a:pt x="94679" y="2564257"/>
                  <a:pt x="94679" y="2560447"/>
                </a:cubicBezTo>
                <a:cubicBezTo>
                  <a:pt x="94679" y="2556637"/>
                  <a:pt x="91630" y="2553589"/>
                  <a:pt x="87820" y="2553589"/>
                </a:cubicBezTo>
                <a:close/>
                <a:moveTo>
                  <a:pt x="87820" y="2460752"/>
                </a:moveTo>
                <a:cubicBezTo>
                  <a:pt x="84074" y="2460752"/>
                  <a:pt x="80963" y="2463800"/>
                  <a:pt x="80963" y="2467610"/>
                </a:cubicBezTo>
                <a:cubicBezTo>
                  <a:pt x="80963" y="2471420"/>
                  <a:pt x="84010" y="2474468"/>
                  <a:pt x="87820" y="2474468"/>
                </a:cubicBezTo>
                <a:cubicBezTo>
                  <a:pt x="91630" y="2474468"/>
                  <a:pt x="94679" y="2471420"/>
                  <a:pt x="94679" y="2467610"/>
                </a:cubicBezTo>
                <a:cubicBezTo>
                  <a:pt x="94679" y="2463800"/>
                  <a:pt x="91630" y="2460752"/>
                  <a:pt x="87820" y="2460752"/>
                </a:cubicBezTo>
                <a:close/>
                <a:moveTo>
                  <a:pt x="1374584" y="2275015"/>
                </a:moveTo>
                <a:cubicBezTo>
                  <a:pt x="1370838" y="2275015"/>
                  <a:pt x="1367727" y="2278063"/>
                  <a:pt x="1367727" y="2281873"/>
                </a:cubicBezTo>
                <a:cubicBezTo>
                  <a:pt x="1367727" y="2285683"/>
                  <a:pt x="1370775" y="2288731"/>
                  <a:pt x="1374584" y="2288731"/>
                </a:cubicBezTo>
                <a:cubicBezTo>
                  <a:pt x="1378394" y="2288731"/>
                  <a:pt x="1381442" y="2285683"/>
                  <a:pt x="1381442" y="2281873"/>
                </a:cubicBezTo>
                <a:cubicBezTo>
                  <a:pt x="1381442" y="2278063"/>
                  <a:pt x="1378394" y="2275015"/>
                  <a:pt x="1374584" y="2275015"/>
                </a:cubicBezTo>
                <a:close/>
                <a:moveTo>
                  <a:pt x="1454976" y="1857121"/>
                </a:moveTo>
                <a:cubicBezTo>
                  <a:pt x="1451229" y="1857121"/>
                  <a:pt x="1448117" y="1860169"/>
                  <a:pt x="1448117" y="1863979"/>
                </a:cubicBezTo>
                <a:cubicBezTo>
                  <a:pt x="1448117" y="1867789"/>
                  <a:pt x="1451166" y="1870837"/>
                  <a:pt x="1454976" y="1870837"/>
                </a:cubicBezTo>
                <a:cubicBezTo>
                  <a:pt x="1458785" y="1870837"/>
                  <a:pt x="1461833" y="1867789"/>
                  <a:pt x="1461833" y="1863979"/>
                </a:cubicBezTo>
                <a:cubicBezTo>
                  <a:pt x="1461833" y="1860169"/>
                  <a:pt x="1458785" y="1857121"/>
                  <a:pt x="1454976" y="1857121"/>
                </a:cubicBezTo>
                <a:close/>
                <a:moveTo>
                  <a:pt x="1615821" y="3064320"/>
                </a:moveTo>
                <a:cubicBezTo>
                  <a:pt x="1612075" y="3064320"/>
                  <a:pt x="1608963" y="3067368"/>
                  <a:pt x="1608963" y="3071178"/>
                </a:cubicBezTo>
                <a:cubicBezTo>
                  <a:pt x="1608963" y="3074988"/>
                  <a:pt x="1612011" y="3078036"/>
                  <a:pt x="1615821" y="3078036"/>
                </a:cubicBezTo>
                <a:cubicBezTo>
                  <a:pt x="1619631" y="3078036"/>
                  <a:pt x="1622679" y="3074988"/>
                  <a:pt x="1622679" y="3071178"/>
                </a:cubicBezTo>
                <a:cubicBezTo>
                  <a:pt x="1622679" y="3067368"/>
                  <a:pt x="1619631" y="3064320"/>
                  <a:pt x="1615821" y="3064320"/>
                </a:cubicBezTo>
                <a:close/>
                <a:moveTo>
                  <a:pt x="1615821" y="2971483"/>
                </a:moveTo>
                <a:cubicBezTo>
                  <a:pt x="1612075" y="2971483"/>
                  <a:pt x="1608963" y="2974531"/>
                  <a:pt x="1608963" y="2978341"/>
                </a:cubicBezTo>
                <a:cubicBezTo>
                  <a:pt x="1608963" y="2982151"/>
                  <a:pt x="1612011" y="2985199"/>
                  <a:pt x="1615821" y="2985199"/>
                </a:cubicBezTo>
                <a:cubicBezTo>
                  <a:pt x="1619631" y="2985199"/>
                  <a:pt x="1622679" y="2982151"/>
                  <a:pt x="1622679" y="2978341"/>
                </a:cubicBezTo>
                <a:cubicBezTo>
                  <a:pt x="1622679" y="2974531"/>
                  <a:pt x="1619631" y="2971483"/>
                  <a:pt x="1615821" y="2971483"/>
                </a:cubicBezTo>
                <a:close/>
                <a:moveTo>
                  <a:pt x="1454976" y="1950021"/>
                </a:moveTo>
                <a:cubicBezTo>
                  <a:pt x="1451229" y="1950021"/>
                  <a:pt x="1448117" y="1953070"/>
                  <a:pt x="1448117" y="1956880"/>
                </a:cubicBezTo>
                <a:cubicBezTo>
                  <a:pt x="1448117" y="1960690"/>
                  <a:pt x="1451166" y="1963738"/>
                  <a:pt x="1454976" y="1963738"/>
                </a:cubicBezTo>
                <a:cubicBezTo>
                  <a:pt x="1458785" y="1963738"/>
                  <a:pt x="1461833" y="1960690"/>
                  <a:pt x="1461833" y="1956880"/>
                </a:cubicBezTo>
                <a:cubicBezTo>
                  <a:pt x="1461833" y="1953070"/>
                  <a:pt x="1458785" y="1950021"/>
                  <a:pt x="1454976" y="1950021"/>
                </a:cubicBezTo>
                <a:close/>
                <a:moveTo>
                  <a:pt x="1615821" y="3157220"/>
                </a:moveTo>
                <a:cubicBezTo>
                  <a:pt x="1612075" y="3157220"/>
                  <a:pt x="1608963" y="3160268"/>
                  <a:pt x="1608963" y="3164078"/>
                </a:cubicBezTo>
                <a:cubicBezTo>
                  <a:pt x="1608963" y="3167888"/>
                  <a:pt x="1612011" y="3170936"/>
                  <a:pt x="1615821" y="3170936"/>
                </a:cubicBezTo>
                <a:cubicBezTo>
                  <a:pt x="1619631" y="3170936"/>
                  <a:pt x="1622679" y="3167888"/>
                  <a:pt x="1622679" y="3164078"/>
                </a:cubicBezTo>
                <a:cubicBezTo>
                  <a:pt x="1622679" y="3160268"/>
                  <a:pt x="1619631" y="3157220"/>
                  <a:pt x="1615821" y="3157220"/>
                </a:cubicBezTo>
                <a:close/>
                <a:moveTo>
                  <a:pt x="1454976" y="2042858"/>
                </a:moveTo>
                <a:cubicBezTo>
                  <a:pt x="1451229" y="2042858"/>
                  <a:pt x="1448117" y="2045907"/>
                  <a:pt x="1448117" y="2049717"/>
                </a:cubicBezTo>
                <a:cubicBezTo>
                  <a:pt x="1448117" y="2053527"/>
                  <a:pt x="1451166" y="2056574"/>
                  <a:pt x="1454976" y="2056574"/>
                </a:cubicBezTo>
                <a:cubicBezTo>
                  <a:pt x="1458785" y="2056574"/>
                  <a:pt x="1461833" y="2053527"/>
                  <a:pt x="1461833" y="2049717"/>
                </a:cubicBezTo>
                <a:cubicBezTo>
                  <a:pt x="1461833" y="2045907"/>
                  <a:pt x="1458785" y="2042858"/>
                  <a:pt x="1454976" y="2042858"/>
                </a:cubicBezTo>
                <a:close/>
                <a:moveTo>
                  <a:pt x="1615821" y="2878646"/>
                </a:moveTo>
                <a:cubicBezTo>
                  <a:pt x="1612075" y="2878646"/>
                  <a:pt x="1608963" y="2881694"/>
                  <a:pt x="1608963" y="2885504"/>
                </a:cubicBezTo>
                <a:cubicBezTo>
                  <a:pt x="1608963" y="2889314"/>
                  <a:pt x="1612011" y="2892362"/>
                  <a:pt x="1615821" y="2892362"/>
                </a:cubicBezTo>
                <a:cubicBezTo>
                  <a:pt x="1619631" y="2892362"/>
                  <a:pt x="1622679" y="2889314"/>
                  <a:pt x="1622679" y="2885504"/>
                </a:cubicBezTo>
                <a:cubicBezTo>
                  <a:pt x="1622679" y="2881694"/>
                  <a:pt x="1619631" y="2878646"/>
                  <a:pt x="1615821" y="2878646"/>
                </a:cubicBezTo>
                <a:close/>
                <a:moveTo>
                  <a:pt x="1615821" y="2414334"/>
                </a:moveTo>
                <a:cubicBezTo>
                  <a:pt x="1612075" y="2414334"/>
                  <a:pt x="1608963" y="2417382"/>
                  <a:pt x="1608963" y="2421192"/>
                </a:cubicBezTo>
                <a:cubicBezTo>
                  <a:pt x="1608963" y="2425002"/>
                  <a:pt x="1612011" y="2428050"/>
                  <a:pt x="1615821" y="2428050"/>
                </a:cubicBezTo>
                <a:cubicBezTo>
                  <a:pt x="1619631" y="2428050"/>
                  <a:pt x="1622679" y="2425002"/>
                  <a:pt x="1622679" y="2421192"/>
                </a:cubicBezTo>
                <a:cubicBezTo>
                  <a:pt x="1622679" y="2417382"/>
                  <a:pt x="1619631" y="2414334"/>
                  <a:pt x="1615821" y="2414334"/>
                </a:cubicBezTo>
                <a:close/>
                <a:moveTo>
                  <a:pt x="1615821" y="2321497"/>
                </a:moveTo>
                <a:cubicBezTo>
                  <a:pt x="1612075" y="2321497"/>
                  <a:pt x="1608963" y="2324545"/>
                  <a:pt x="1608963" y="2328355"/>
                </a:cubicBezTo>
                <a:cubicBezTo>
                  <a:pt x="1608963" y="2332165"/>
                  <a:pt x="1612011" y="2335213"/>
                  <a:pt x="1615821" y="2335213"/>
                </a:cubicBezTo>
                <a:cubicBezTo>
                  <a:pt x="1619631" y="2335213"/>
                  <a:pt x="1622679" y="2332165"/>
                  <a:pt x="1622679" y="2328355"/>
                </a:cubicBezTo>
                <a:cubicBezTo>
                  <a:pt x="1622679" y="2324545"/>
                  <a:pt x="1619631" y="2321497"/>
                  <a:pt x="1615821" y="2321497"/>
                </a:cubicBezTo>
                <a:close/>
                <a:moveTo>
                  <a:pt x="1615821" y="2228660"/>
                </a:moveTo>
                <a:cubicBezTo>
                  <a:pt x="1612075" y="2228660"/>
                  <a:pt x="1608963" y="2231708"/>
                  <a:pt x="1608963" y="2235518"/>
                </a:cubicBezTo>
                <a:cubicBezTo>
                  <a:pt x="1608963" y="2239328"/>
                  <a:pt x="1612011" y="2242376"/>
                  <a:pt x="1615821" y="2242376"/>
                </a:cubicBezTo>
                <a:cubicBezTo>
                  <a:pt x="1619631" y="2242376"/>
                  <a:pt x="1622679" y="2239328"/>
                  <a:pt x="1622679" y="2235518"/>
                </a:cubicBezTo>
                <a:cubicBezTo>
                  <a:pt x="1622679" y="2231708"/>
                  <a:pt x="1619631" y="2228660"/>
                  <a:pt x="1615821" y="2228660"/>
                </a:cubicBezTo>
                <a:close/>
                <a:moveTo>
                  <a:pt x="1615821" y="2785809"/>
                </a:moveTo>
                <a:cubicBezTo>
                  <a:pt x="1612075" y="2785809"/>
                  <a:pt x="1608963" y="2788857"/>
                  <a:pt x="1608963" y="2792667"/>
                </a:cubicBezTo>
                <a:cubicBezTo>
                  <a:pt x="1608963" y="2796477"/>
                  <a:pt x="1612011" y="2799525"/>
                  <a:pt x="1615821" y="2799525"/>
                </a:cubicBezTo>
                <a:cubicBezTo>
                  <a:pt x="1619631" y="2799525"/>
                  <a:pt x="1622679" y="2796477"/>
                  <a:pt x="1622679" y="2792667"/>
                </a:cubicBezTo>
                <a:cubicBezTo>
                  <a:pt x="1622679" y="2788857"/>
                  <a:pt x="1619631" y="2785809"/>
                  <a:pt x="1615821" y="2785809"/>
                </a:cubicBezTo>
                <a:close/>
                <a:moveTo>
                  <a:pt x="1615821" y="2600071"/>
                </a:moveTo>
                <a:cubicBezTo>
                  <a:pt x="1612075" y="2600071"/>
                  <a:pt x="1608963" y="2603119"/>
                  <a:pt x="1608963" y="2606929"/>
                </a:cubicBezTo>
                <a:cubicBezTo>
                  <a:pt x="1608963" y="2610739"/>
                  <a:pt x="1612011" y="2613787"/>
                  <a:pt x="1615821" y="2613787"/>
                </a:cubicBezTo>
                <a:cubicBezTo>
                  <a:pt x="1619631" y="2613787"/>
                  <a:pt x="1622679" y="2610739"/>
                  <a:pt x="1622679" y="2606929"/>
                </a:cubicBezTo>
                <a:cubicBezTo>
                  <a:pt x="1622679" y="2603119"/>
                  <a:pt x="1619631" y="2600071"/>
                  <a:pt x="1615821" y="2600071"/>
                </a:cubicBezTo>
                <a:close/>
                <a:moveTo>
                  <a:pt x="1615821" y="2507234"/>
                </a:moveTo>
                <a:cubicBezTo>
                  <a:pt x="1612075" y="2507234"/>
                  <a:pt x="1608963" y="2510282"/>
                  <a:pt x="1608963" y="2514092"/>
                </a:cubicBezTo>
                <a:cubicBezTo>
                  <a:pt x="1608963" y="2517902"/>
                  <a:pt x="1612011" y="2520950"/>
                  <a:pt x="1615821" y="2520950"/>
                </a:cubicBezTo>
                <a:cubicBezTo>
                  <a:pt x="1619631" y="2520950"/>
                  <a:pt x="1622679" y="2517902"/>
                  <a:pt x="1622679" y="2514092"/>
                </a:cubicBezTo>
                <a:cubicBezTo>
                  <a:pt x="1622679" y="2510282"/>
                  <a:pt x="1619631" y="2507234"/>
                  <a:pt x="1615821" y="2507234"/>
                </a:cubicBezTo>
                <a:close/>
                <a:moveTo>
                  <a:pt x="1454976" y="2692972"/>
                </a:moveTo>
                <a:cubicBezTo>
                  <a:pt x="1451229" y="2692972"/>
                  <a:pt x="1448117" y="2696020"/>
                  <a:pt x="1448117" y="2699830"/>
                </a:cubicBezTo>
                <a:cubicBezTo>
                  <a:pt x="1448117" y="2703640"/>
                  <a:pt x="1451166" y="2706688"/>
                  <a:pt x="1454976" y="2706688"/>
                </a:cubicBezTo>
                <a:cubicBezTo>
                  <a:pt x="1458785" y="2706688"/>
                  <a:pt x="1461833" y="2703640"/>
                  <a:pt x="1461833" y="2699830"/>
                </a:cubicBezTo>
                <a:cubicBezTo>
                  <a:pt x="1461833" y="2696020"/>
                  <a:pt x="1458785" y="2692972"/>
                  <a:pt x="1454976" y="2692972"/>
                </a:cubicBezTo>
                <a:close/>
                <a:moveTo>
                  <a:pt x="1454976" y="2785809"/>
                </a:moveTo>
                <a:cubicBezTo>
                  <a:pt x="1451229" y="2785809"/>
                  <a:pt x="1448117" y="2788857"/>
                  <a:pt x="1448117" y="2792667"/>
                </a:cubicBezTo>
                <a:cubicBezTo>
                  <a:pt x="1448117" y="2796477"/>
                  <a:pt x="1451166" y="2799525"/>
                  <a:pt x="1454976" y="2799525"/>
                </a:cubicBezTo>
                <a:cubicBezTo>
                  <a:pt x="1458785" y="2799525"/>
                  <a:pt x="1461833" y="2796477"/>
                  <a:pt x="1461833" y="2792667"/>
                </a:cubicBezTo>
                <a:cubicBezTo>
                  <a:pt x="1461833" y="2788857"/>
                  <a:pt x="1458785" y="2785809"/>
                  <a:pt x="1454976" y="2785809"/>
                </a:cubicBezTo>
                <a:close/>
                <a:moveTo>
                  <a:pt x="1454976" y="3250121"/>
                </a:moveTo>
                <a:cubicBezTo>
                  <a:pt x="1451229" y="3250121"/>
                  <a:pt x="1448117" y="3253169"/>
                  <a:pt x="1448117" y="3256979"/>
                </a:cubicBezTo>
                <a:cubicBezTo>
                  <a:pt x="1448117" y="3260788"/>
                  <a:pt x="1451166" y="3263837"/>
                  <a:pt x="1454976" y="3263837"/>
                </a:cubicBezTo>
                <a:cubicBezTo>
                  <a:pt x="1458785" y="3263837"/>
                  <a:pt x="1461833" y="3260788"/>
                  <a:pt x="1461833" y="3256979"/>
                </a:cubicBezTo>
                <a:cubicBezTo>
                  <a:pt x="1461833" y="3253169"/>
                  <a:pt x="1458785" y="3250121"/>
                  <a:pt x="1454976" y="3250121"/>
                </a:cubicBezTo>
                <a:close/>
                <a:moveTo>
                  <a:pt x="1454976" y="2878646"/>
                </a:moveTo>
                <a:cubicBezTo>
                  <a:pt x="1451229" y="2878646"/>
                  <a:pt x="1448117" y="2881694"/>
                  <a:pt x="1448117" y="2885504"/>
                </a:cubicBezTo>
                <a:cubicBezTo>
                  <a:pt x="1448117" y="2889314"/>
                  <a:pt x="1451166" y="2892362"/>
                  <a:pt x="1454976" y="2892362"/>
                </a:cubicBezTo>
                <a:cubicBezTo>
                  <a:pt x="1458785" y="2892362"/>
                  <a:pt x="1461833" y="2889314"/>
                  <a:pt x="1461833" y="2885504"/>
                </a:cubicBezTo>
                <a:cubicBezTo>
                  <a:pt x="1461833" y="2881694"/>
                  <a:pt x="1458785" y="2878646"/>
                  <a:pt x="1454976" y="2878646"/>
                </a:cubicBezTo>
                <a:close/>
                <a:moveTo>
                  <a:pt x="1454976" y="3064383"/>
                </a:moveTo>
                <a:cubicBezTo>
                  <a:pt x="1451229" y="3064383"/>
                  <a:pt x="1448117" y="3067431"/>
                  <a:pt x="1448117" y="3071241"/>
                </a:cubicBezTo>
                <a:cubicBezTo>
                  <a:pt x="1448117" y="3075051"/>
                  <a:pt x="1451166" y="3078099"/>
                  <a:pt x="1454976" y="3078099"/>
                </a:cubicBezTo>
                <a:cubicBezTo>
                  <a:pt x="1458785" y="3078099"/>
                  <a:pt x="1461833" y="3075051"/>
                  <a:pt x="1461833" y="3071241"/>
                </a:cubicBezTo>
                <a:cubicBezTo>
                  <a:pt x="1461833" y="3067431"/>
                  <a:pt x="1458785" y="3064383"/>
                  <a:pt x="1454976" y="3064383"/>
                </a:cubicBezTo>
                <a:close/>
                <a:moveTo>
                  <a:pt x="1454976" y="3157220"/>
                </a:moveTo>
                <a:cubicBezTo>
                  <a:pt x="1451229" y="3157220"/>
                  <a:pt x="1448117" y="3160268"/>
                  <a:pt x="1448117" y="3164078"/>
                </a:cubicBezTo>
                <a:cubicBezTo>
                  <a:pt x="1448117" y="3167888"/>
                  <a:pt x="1451166" y="3170936"/>
                  <a:pt x="1454976" y="3170936"/>
                </a:cubicBezTo>
                <a:cubicBezTo>
                  <a:pt x="1458785" y="3170936"/>
                  <a:pt x="1461833" y="3167888"/>
                  <a:pt x="1461833" y="3164078"/>
                </a:cubicBezTo>
                <a:cubicBezTo>
                  <a:pt x="1461833" y="3160268"/>
                  <a:pt x="1458785" y="3157220"/>
                  <a:pt x="1454976" y="3157220"/>
                </a:cubicBezTo>
                <a:close/>
                <a:moveTo>
                  <a:pt x="1454976" y="2321433"/>
                </a:moveTo>
                <a:cubicBezTo>
                  <a:pt x="1451229" y="2321433"/>
                  <a:pt x="1448117" y="2324481"/>
                  <a:pt x="1448117" y="2328291"/>
                </a:cubicBezTo>
                <a:cubicBezTo>
                  <a:pt x="1448117" y="2332101"/>
                  <a:pt x="1451166" y="2335149"/>
                  <a:pt x="1454976" y="2335149"/>
                </a:cubicBezTo>
                <a:cubicBezTo>
                  <a:pt x="1458785" y="2335149"/>
                  <a:pt x="1461833" y="2332101"/>
                  <a:pt x="1461833" y="2328291"/>
                </a:cubicBezTo>
                <a:cubicBezTo>
                  <a:pt x="1461833" y="2324481"/>
                  <a:pt x="1458785" y="2321433"/>
                  <a:pt x="1454976" y="2321433"/>
                </a:cubicBezTo>
                <a:close/>
                <a:moveTo>
                  <a:pt x="1454976" y="2228596"/>
                </a:moveTo>
                <a:cubicBezTo>
                  <a:pt x="1451229" y="2228596"/>
                  <a:pt x="1448117" y="2231644"/>
                  <a:pt x="1448117" y="2235454"/>
                </a:cubicBezTo>
                <a:cubicBezTo>
                  <a:pt x="1448117" y="2239264"/>
                  <a:pt x="1451166" y="2242312"/>
                  <a:pt x="1454976" y="2242312"/>
                </a:cubicBezTo>
                <a:cubicBezTo>
                  <a:pt x="1458785" y="2242312"/>
                  <a:pt x="1461833" y="2239264"/>
                  <a:pt x="1461833" y="2235454"/>
                </a:cubicBezTo>
                <a:cubicBezTo>
                  <a:pt x="1461833" y="2231644"/>
                  <a:pt x="1458785" y="2228596"/>
                  <a:pt x="1454976" y="2228596"/>
                </a:cubicBezTo>
                <a:close/>
                <a:moveTo>
                  <a:pt x="1454976" y="2600071"/>
                </a:moveTo>
                <a:cubicBezTo>
                  <a:pt x="1451229" y="2600071"/>
                  <a:pt x="1448117" y="2603119"/>
                  <a:pt x="1448117" y="2606929"/>
                </a:cubicBezTo>
                <a:cubicBezTo>
                  <a:pt x="1448117" y="2610739"/>
                  <a:pt x="1451166" y="2613787"/>
                  <a:pt x="1454976" y="2613787"/>
                </a:cubicBezTo>
                <a:cubicBezTo>
                  <a:pt x="1458785" y="2613787"/>
                  <a:pt x="1461833" y="2610739"/>
                  <a:pt x="1461833" y="2606929"/>
                </a:cubicBezTo>
                <a:cubicBezTo>
                  <a:pt x="1461833" y="2603119"/>
                  <a:pt x="1458785" y="2600071"/>
                  <a:pt x="1454976" y="2600071"/>
                </a:cubicBezTo>
                <a:close/>
                <a:moveTo>
                  <a:pt x="1454976" y="2135759"/>
                </a:moveTo>
                <a:cubicBezTo>
                  <a:pt x="1451229" y="2135759"/>
                  <a:pt x="1448117" y="2138807"/>
                  <a:pt x="1448117" y="2142617"/>
                </a:cubicBezTo>
                <a:cubicBezTo>
                  <a:pt x="1448117" y="2146427"/>
                  <a:pt x="1451166" y="2149475"/>
                  <a:pt x="1454976" y="2149475"/>
                </a:cubicBezTo>
                <a:cubicBezTo>
                  <a:pt x="1458785" y="2149475"/>
                  <a:pt x="1461833" y="2146427"/>
                  <a:pt x="1461833" y="2142617"/>
                </a:cubicBezTo>
                <a:cubicBezTo>
                  <a:pt x="1461833" y="2138807"/>
                  <a:pt x="1458785" y="2135759"/>
                  <a:pt x="1454976" y="2135759"/>
                </a:cubicBezTo>
                <a:close/>
                <a:moveTo>
                  <a:pt x="1454976" y="2414334"/>
                </a:moveTo>
                <a:cubicBezTo>
                  <a:pt x="1451229" y="2414334"/>
                  <a:pt x="1448117" y="2417382"/>
                  <a:pt x="1448117" y="2421192"/>
                </a:cubicBezTo>
                <a:cubicBezTo>
                  <a:pt x="1448117" y="2425002"/>
                  <a:pt x="1451166" y="2428050"/>
                  <a:pt x="1454976" y="2428050"/>
                </a:cubicBezTo>
                <a:cubicBezTo>
                  <a:pt x="1458785" y="2428050"/>
                  <a:pt x="1461833" y="2425002"/>
                  <a:pt x="1461833" y="2421192"/>
                </a:cubicBezTo>
                <a:cubicBezTo>
                  <a:pt x="1461833" y="2417382"/>
                  <a:pt x="1458785" y="2414334"/>
                  <a:pt x="1454976" y="2414334"/>
                </a:cubicBezTo>
                <a:close/>
                <a:moveTo>
                  <a:pt x="1454976" y="2507171"/>
                </a:moveTo>
                <a:cubicBezTo>
                  <a:pt x="1451229" y="2507171"/>
                  <a:pt x="1448117" y="2510219"/>
                  <a:pt x="1448117" y="2514029"/>
                </a:cubicBezTo>
                <a:cubicBezTo>
                  <a:pt x="1448117" y="2517839"/>
                  <a:pt x="1451166" y="2520887"/>
                  <a:pt x="1454976" y="2520887"/>
                </a:cubicBezTo>
                <a:cubicBezTo>
                  <a:pt x="1458785" y="2520887"/>
                  <a:pt x="1461833" y="2517839"/>
                  <a:pt x="1461833" y="2514029"/>
                </a:cubicBezTo>
                <a:cubicBezTo>
                  <a:pt x="1461833" y="2510219"/>
                  <a:pt x="1458785" y="2507171"/>
                  <a:pt x="1454976" y="2507171"/>
                </a:cubicBezTo>
                <a:close/>
                <a:moveTo>
                  <a:pt x="1454976" y="2971483"/>
                </a:moveTo>
                <a:cubicBezTo>
                  <a:pt x="1451229" y="2971483"/>
                  <a:pt x="1448117" y="2974531"/>
                  <a:pt x="1448117" y="2978341"/>
                </a:cubicBezTo>
                <a:cubicBezTo>
                  <a:pt x="1448117" y="2982151"/>
                  <a:pt x="1451166" y="2985199"/>
                  <a:pt x="1454976" y="2985199"/>
                </a:cubicBezTo>
                <a:cubicBezTo>
                  <a:pt x="1458785" y="2985199"/>
                  <a:pt x="1461833" y="2982151"/>
                  <a:pt x="1461833" y="2978341"/>
                </a:cubicBezTo>
                <a:cubicBezTo>
                  <a:pt x="1461833" y="2974531"/>
                  <a:pt x="1458785" y="2971483"/>
                  <a:pt x="1454976" y="2971483"/>
                </a:cubicBezTo>
                <a:close/>
                <a:moveTo>
                  <a:pt x="972439" y="2321433"/>
                </a:moveTo>
                <a:cubicBezTo>
                  <a:pt x="968692" y="2321433"/>
                  <a:pt x="965581" y="2324481"/>
                  <a:pt x="965581" y="2328291"/>
                </a:cubicBezTo>
                <a:cubicBezTo>
                  <a:pt x="965581" y="2332101"/>
                  <a:pt x="968629" y="2335149"/>
                  <a:pt x="972439" y="2335149"/>
                </a:cubicBezTo>
                <a:cubicBezTo>
                  <a:pt x="976249" y="2335149"/>
                  <a:pt x="979297" y="2332101"/>
                  <a:pt x="979297" y="2328291"/>
                </a:cubicBezTo>
                <a:cubicBezTo>
                  <a:pt x="979297" y="2324481"/>
                  <a:pt x="976249" y="2321433"/>
                  <a:pt x="972439" y="2321433"/>
                </a:cubicBezTo>
                <a:close/>
                <a:moveTo>
                  <a:pt x="972439" y="2692908"/>
                </a:moveTo>
                <a:cubicBezTo>
                  <a:pt x="968692" y="2692908"/>
                  <a:pt x="965581" y="2695956"/>
                  <a:pt x="965581" y="2699766"/>
                </a:cubicBezTo>
                <a:cubicBezTo>
                  <a:pt x="965581" y="2703576"/>
                  <a:pt x="968629" y="2706624"/>
                  <a:pt x="972439" y="2706624"/>
                </a:cubicBezTo>
                <a:cubicBezTo>
                  <a:pt x="976249" y="2706624"/>
                  <a:pt x="979297" y="2703576"/>
                  <a:pt x="979297" y="2699766"/>
                </a:cubicBezTo>
                <a:cubicBezTo>
                  <a:pt x="979297" y="2695956"/>
                  <a:pt x="976249" y="2692908"/>
                  <a:pt x="972439" y="2692908"/>
                </a:cubicBezTo>
                <a:close/>
                <a:moveTo>
                  <a:pt x="972439" y="2785745"/>
                </a:moveTo>
                <a:cubicBezTo>
                  <a:pt x="968692" y="2785745"/>
                  <a:pt x="965581" y="2788793"/>
                  <a:pt x="965581" y="2792603"/>
                </a:cubicBezTo>
                <a:cubicBezTo>
                  <a:pt x="965581" y="2796413"/>
                  <a:pt x="968629" y="2799461"/>
                  <a:pt x="972439" y="2799461"/>
                </a:cubicBezTo>
                <a:cubicBezTo>
                  <a:pt x="976249" y="2799461"/>
                  <a:pt x="979297" y="2796413"/>
                  <a:pt x="979297" y="2792603"/>
                </a:cubicBezTo>
                <a:cubicBezTo>
                  <a:pt x="979297" y="2788793"/>
                  <a:pt x="976249" y="2785745"/>
                  <a:pt x="972439" y="2785745"/>
                </a:cubicBezTo>
                <a:close/>
                <a:moveTo>
                  <a:pt x="972439" y="2414270"/>
                </a:moveTo>
                <a:cubicBezTo>
                  <a:pt x="968692" y="2414270"/>
                  <a:pt x="965581" y="2417318"/>
                  <a:pt x="965581" y="2421128"/>
                </a:cubicBezTo>
                <a:cubicBezTo>
                  <a:pt x="965581" y="2424938"/>
                  <a:pt x="968629" y="2427986"/>
                  <a:pt x="972439" y="2427986"/>
                </a:cubicBezTo>
                <a:cubicBezTo>
                  <a:pt x="976249" y="2427986"/>
                  <a:pt x="979297" y="2424938"/>
                  <a:pt x="979297" y="2421128"/>
                </a:cubicBezTo>
                <a:cubicBezTo>
                  <a:pt x="979297" y="2417318"/>
                  <a:pt x="976249" y="2414270"/>
                  <a:pt x="972439" y="2414270"/>
                </a:cubicBezTo>
                <a:close/>
                <a:moveTo>
                  <a:pt x="972439" y="2507107"/>
                </a:moveTo>
                <a:cubicBezTo>
                  <a:pt x="968692" y="2507107"/>
                  <a:pt x="965581" y="2510155"/>
                  <a:pt x="965581" y="2513965"/>
                </a:cubicBezTo>
                <a:cubicBezTo>
                  <a:pt x="965581" y="2517775"/>
                  <a:pt x="968629" y="2520823"/>
                  <a:pt x="972439" y="2520823"/>
                </a:cubicBezTo>
                <a:cubicBezTo>
                  <a:pt x="976249" y="2520823"/>
                  <a:pt x="979297" y="2517775"/>
                  <a:pt x="979297" y="2513965"/>
                </a:cubicBezTo>
                <a:cubicBezTo>
                  <a:pt x="979297" y="2510155"/>
                  <a:pt x="976249" y="2507107"/>
                  <a:pt x="972439" y="2507107"/>
                </a:cubicBezTo>
                <a:close/>
                <a:moveTo>
                  <a:pt x="972439" y="2878582"/>
                </a:moveTo>
                <a:cubicBezTo>
                  <a:pt x="968692" y="2878582"/>
                  <a:pt x="965581" y="2881630"/>
                  <a:pt x="965581" y="2885440"/>
                </a:cubicBezTo>
                <a:cubicBezTo>
                  <a:pt x="965581" y="2889250"/>
                  <a:pt x="968629" y="2892298"/>
                  <a:pt x="972439" y="2892298"/>
                </a:cubicBezTo>
                <a:cubicBezTo>
                  <a:pt x="976249" y="2892298"/>
                  <a:pt x="979297" y="2889250"/>
                  <a:pt x="979297" y="2885440"/>
                </a:cubicBezTo>
                <a:cubicBezTo>
                  <a:pt x="979297" y="2881630"/>
                  <a:pt x="976249" y="2878582"/>
                  <a:pt x="972439" y="2878582"/>
                </a:cubicBezTo>
                <a:close/>
                <a:moveTo>
                  <a:pt x="1615821" y="2135696"/>
                </a:moveTo>
                <a:cubicBezTo>
                  <a:pt x="1612075" y="2135696"/>
                  <a:pt x="1608963" y="2138744"/>
                  <a:pt x="1608963" y="2142554"/>
                </a:cubicBezTo>
                <a:cubicBezTo>
                  <a:pt x="1608963" y="2146364"/>
                  <a:pt x="1612011" y="2149412"/>
                  <a:pt x="1615821" y="2149412"/>
                </a:cubicBezTo>
                <a:cubicBezTo>
                  <a:pt x="1619631" y="2149412"/>
                  <a:pt x="1622679" y="2146364"/>
                  <a:pt x="1622679" y="2142554"/>
                </a:cubicBezTo>
                <a:cubicBezTo>
                  <a:pt x="1622679" y="2138744"/>
                  <a:pt x="1619631" y="2135696"/>
                  <a:pt x="1615821" y="2135696"/>
                </a:cubicBezTo>
                <a:close/>
                <a:moveTo>
                  <a:pt x="972439" y="3250057"/>
                </a:moveTo>
                <a:cubicBezTo>
                  <a:pt x="968692" y="3250057"/>
                  <a:pt x="965581" y="3253105"/>
                  <a:pt x="965581" y="3256915"/>
                </a:cubicBezTo>
                <a:cubicBezTo>
                  <a:pt x="965581" y="3260725"/>
                  <a:pt x="968629" y="3263773"/>
                  <a:pt x="972439" y="3263773"/>
                </a:cubicBezTo>
                <a:cubicBezTo>
                  <a:pt x="976249" y="3263773"/>
                  <a:pt x="979297" y="3260725"/>
                  <a:pt x="979297" y="3256915"/>
                </a:cubicBezTo>
                <a:cubicBezTo>
                  <a:pt x="979297" y="3253105"/>
                  <a:pt x="976249" y="3250057"/>
                  <a:pt x="972439" y="3250057"/>
                </a:cubicBezTo>
                <a:close/>
                <a:moveTo>
                  <a:pt x="168211" y="1671383"/>
                </a:moveTo>
                <a:cubicBezTo>
                  <a:pt x="164465" y="1671383"/>
                  <a:pt x="161354" y="1674432"/>
                  <a:pt x="161354" y="1678242"/>
                </a:cubicBezTo>
                <a:cubicBezTo>
                  <a:pt x="161354" y="1682052"/>
                  <a:pt x="164402" y="1685099"/>
                  <a:pt x="168211" y="1685099"/>
                </a:cubicBezTo>
                <a:cubicBezTo>
                  <a:pt x="172021" y="1685099"/>
                  <a:pt x="175069" y="1682052"/>
                  <a:pt x="175069" y="1678242"/>
                </a:cubicBezTo>
                <a:cubicBezTo>
                  <a:pt x="175069" y="1674432"/>
                  <a:pt x="172021" y="1671383"/>
                  <a:pt x="168211" y="1671383"/>
                </a:cubicBezTo>
                <a:close/>
                <a:moveTo>
                  <a:pt x="972439" y="3064320"/>
                </a:moveTo>
                <a:cubicBezTo>
                  <a:pt x="968692" y="3064320"/>
                  <a:pt x="965581" y="3067368"/>
                  <a:pt x="965581" y="3071178"/>
                </a:cubicBezTo>
                <a:cubicBezTo>
                  <a:pt x="965581" y="3074988"/>
                  <a:pt x="968629" y="3078036"/>
                  <a:pt x="972439" y="3078036"/>
                </a:cubicBezTo>
                <a:cubicBezTo>
                  <a:pt x="976249" y="3078036"/>
                  <a:pt x="979297" y="3074988"/>
                  <a:pt x="979297" y="3071178"/>
                </a:cubicBezTo>
                <a:cubicBezTo>
                  <a:pt x="979297" y="3067368"/>
                  <a:pt x="976249" y="3064320"/>
                  <a:pt x="972439" y="3064320"/>
                </a:cubicBezTo>
                <a:close/>
                <a:moveTo>
                  <a:pt x="972439" y="3157157"/>
                </a:moveTo>
                <a:cubicBezTo>
                  <a:pt x="968692" y="3157157"/>
                  <a:pt x="965581" y="3160205"/>
                  <a:pt x="965581" y="3164015"/>
                </a:cubicBezTo>
                <a:cubicBezTo>
                  <a:pt x="965581" y="3167825"/>
                  <a:pt x="968629" y="3170873"/>
                  <a:pt x="972439" y="3170873"/>
                </a:cubicBezTo>
                <a:cubicBezTo>
                  <a:pt x="976249" y="3170873"/>
                  <a:pt x="979297" y="3167825"/>
                  <a:pt x="979297" y="3164015"/>
                </a:cubicBezTo>
                <a:cubicBezTo>
                  <a:pt x="979297" y="3160205"/>
                  <a:pt x="976249" y="3157157"/>
                  <a:pt x="972439" y="3157157"/>
                </a:cubicBezTo>
                <a:close/>
                <a:moveTo>
                  <a:pt x="972439" y="2971419"/>
                </a:moveTo>
                <a:cubicBezTo>
                  <a:pt x="968692" y="2971419"/>
                  <a:pt x="965581" y="2974467"/>
                  <a:pt x="965581" y="2978277"/>
                </a:cubicBezTo>
                <a:cubicBezTo>
                  <a:pt x="965581" y="2982087"/>
                  <a:pt x="968629" y="2985135"/>
                  <a:pt x="972439" y="2985135"/>
                </a:cubicBezTo>
                <a:cubicBezTo>
                  <a:pt x="976249" y="2985135"/>
                  <a:pt x="979297" y="2982087"/>
                  <a:pt x="979297" y="2978277"/>
                </a:cubicBezTo>
                <a:cubicBezTo>
                  <a:pt x="979297" y="2974467"/>
                  <a:pt x="976249" y="2971419"/>
                  <a:pt x="972439" y="2971419"/>
                </a:cubicBezTo>
                <a:close/>
                <a:moveTo>
                  <a:pt x="972439" y="2599944"/>
                </a:moveTo>
                <a:cubicBezTo>
                  <a:pt x="968692" y="2599944"/>
                  <a:pt x="965581" y="2602992"/>
                  <a:pt x="965581" y="2606802"/>
                </a:cubicBezTo>
                <a:cubicBezTo>
                  <a:pt x="965581" y="2610612"/>
                  <a:pt x="968629" y="2613660"/>
                  <a:pt x="972439" y="2613660"/>
                </a:cubicBezTo>
                <a:cubicBezTo>
                  <a:pt x="976249" y="2613660"/>
                  <a:pt x="979297" y="2610612"/>
                  <a:pt x="979297" y="2606802"/>
                </a:cubicBezTo>
                <a:cubicBezTo>
                  <a:pt x="979297" y="2602992"/>
                  <a:pt x="976249" y="2599944"/>
                  <a:pt x="972439" y="2599944"/>
                </a:cubicBezTo>
                <a:close/>
                <a:moveTo>
                  <a:pt x="1615821" y="1857058"/>
                </a:moveTo>
                <a:cubicBezTo>
                  <a:pt x="1612075" y="1857058"/>
                  <a:pt x="1608963" y="1860105"/>
                  <a:pt x="1608963" y="1863916"/>
                </a:cubicBezTo>
                <a:cubicBezTo>
                  <a:pt x="1608963" y="1867726"/>
                  <a:pt x="1612011" y="1870774"/>
                  <a:pt x="1615821" y="1870774"/>
                </a:cubicBezTo>
                <a:cubicBezTo>
                  <a:pt x="1619631" y="1870774"/>
                  <a:pt x="1622679" y="1867726"/>
                  <a:pt x="1622679" y="1863916"/>
                </a:cubicBezTo>
                <a:cubicBezTo>
                  <a:pt x="1622679" y="1860105"/>
                  <a:pt x="1619631" y="1857058"/>
                  <a:pt x="1615821" y="1857058"/>
                </a:cubicBezTo>
                <a:close/>
                <a:moveTo>
                  <a:pt x="1615821" y="1764221"/>
                </a:moveTo>
                <a:cubicBezTo>
                  <a:pt x="1612075" y="1764221"/>
                  <a:pt x="1608963" y="1767269"/>
                  <a:pt x="1608963" y="1771079"/>
                </a:cubicBezTo>
                <a:cubicBezTo>
                  <a:pt x="1608963" y="1774889"/>
                  <a:pt x="1612011" y="1777937"/>
                  <a:pt x="1615821" y="1777937"/>
                </a:cubicBezTo>
                <a:cubicBezTo>
                  <a:pt x="1619631" y="1777937"/>
                  <a:pt x="1622679" y="1774889"/>
                  <a:pt x="1622679" y="1771079"/>
                </a:cubicBezTo>
                <a:cubicBezTo>
                  <a:pt x="1622679" y="1767269"/>
                  <a:pt x="1619631" y="1764221"/>
                  <a:pt x="1615821" y="1764221"/>
                </a:cubicBezTo>
                <a:close/>
                <a:moveTo>
                  <a:pt x="1615821" y="1949958"/>
                </a:moveTo>
                <a:cubicBezTo>
                  <a:pt x="1612075" y="1949958"/>
                  <a:pt x="1608963" y="1953006"/>
                  <a:pt x="1608963" y="1956816"/>
                </a:cubicBezTo>
                <a:cubicBezTo>
                  <a:pt x="1608963" y="1960626"/>
                  <a:pt x="1612011" y="1963674"/>
                  <a:pt x="1615821" y="1963674"/>
                </a:cubicBezTo>
                <a:cubicBezTo>
                  <a:pt x="1619631" y="1963674"/>
                  <a:pt x="1622679" y="1960626"/>
                  <a:pt x="1622679" y="1956816"/>
                </a:cubicBezTo>
                <a:cubicBezTo>
                  <a:pt x="1622679" y="1953006"/>
                  <a:pt x="1619631" y="1949958"/>
                  <a:pt x="1615821" y="1949958"/>
                </a:cubicBezTo>
                <a:close/>
                <a:moveTo>
                  <a:pt x="972439" y="1671383"/>
                </a:moveTo>
                <a:cubicBezTo>
                  <a:pt x="968692" y="1671383"/>
                  <a:pt x="965581" y="1674432"/>
                  <a:pt x="965581" y="1678242"/>
                </a:cubicBezTo>
                <a:cubicBezTo>
                  <a:pt x="965581" y="1682052"/>
                  <a:pt x="968629" y="1685099"/>
                  <a:pt x="972439" y="1685099"/>
                </a:cubicBezTo>
                <a:cubicBezTo>
                  <a:pt x="976249" y="1685099"/>
                  <a:pt x="979297" y="1682052"/>
                  <a:pt x="979297" y="1678242"/>
                </a:cubicBezTo>
                <a:cubicBezTo>
                  <a:pt x="979297" y="1674432"/>
                  <a:pt x="976249" y="1671383"/>
                  <a:pt x="972439" y="1671383"/>
                </a:cubicBezTo>
                <a:close/>
                <a:moveTo>
                  <a:pt x="1615821" y="2042858"/>
                </a:moveTo>
                <a:cubicBezTo>
                  <a:pt x="1612075" y="2042858"/>
                  <a:pt x="1608963" y="2045907"/>
                  <a:pt x="1608963" y="2049717"/>
                </a:cubicBezTo>
                <a:cubicBezTo>
                  <a:pt x="1608963" y="2053527"/>
                  <a:pt x="1612011" y="2056574"/>
                  <a:pt x="1615821" y="2056574"/>
                </a:cubicBezTo>
                <a:cubicBezTo>
                  <a:pt x="1619631" y="2056574"/>
                  <a:pt x="1622679" y="2053527"/>
                  <a:pt x="1622679" y="2049717"/>
                </a:cubicBezTo>
                <a:cubicBezTo>
                  <a:pt x="1622679" y="2045907"/>
                  <a:pt x="1619631" y="2042858"/>
                  <a:pt x="1615821" y="2042858"/>
                </a:cubicBezTo>
                <a:close/>
                <a:moveTo>
                  <a:pt x="972439" y="2228596"/>
                </a:moveTo>
                <a:cubicBezTo>
                  <a:pt x="968692" y="2228596"/>
                  <a:pt x="965581" y="2231644"/>
                  <a:pt x="965581" y="2235454"/>
                </a:cubicBezTo>
                <a:cubicBezTo>
                  <a:pt x="965581" y="2239264"/>
                  <a:pt x="968629" y="2242312"/>
                  <a:pt x="972439" y="2242312"/>
                </a:cubicBezTo>
                <a:cubicBezTo>
                  <a:pt x="976249" y="2242312"/>
                  <a:pt x="979297" y="2239264"/>
                  <a:pt x="979297" y="2235454"/>
                </a:cubicBezTo>
                <a:cubicBezTo>
                  <a:pt x="979297" y="2231644"/>
                  <a:pt x="976249" y="2228596"/>
                  <a:pt x="972439" y="2228596"/>
                </a:cubicBezTo>
                <a:close/>
                <a:moveTo>
                  <a:pt x="972439" y="1764284"/>
                </a:moveTo>
                <a:cubicBezTo>
                  <a:pt x="968692" y="1764284"/>
                  <a:pt x="965581" y="1767332"/>
                  <a:pt x="965581" y="1771142"/>
                </a:cubicBezTo>
                <a:cubicBezTo>
                  <a:pt x="965581" y="1774952"/>
                  <a:pt x="968629" y="1778000"/>
                  <a:pt x="972439" y="1778000"/>
                </a:cubicBezTo>
                <a:cubicBezTo>
                  <a:pt x="976249" y="1778000"/>
                  <a:pt x="979297" y="1774952"/>
                  <a:pt x="979297" y="1771142"/>
                </a:cubicBezTo>
                <a:cubicBezTo>
                  <a:pt x="979297" y="1767332"/>
                  <a:pt x="976249" y="1764284"/>
                  <a:pt x="972439" y="1764284"/>
                </a:cubicBezTo>
                <a:close/>
                <a:moveTo>
                  <a:pt x="972439" y="2042858"/>
                </a:moveTo>
                <a:cubicBezTo>
                  <a:pt x="968692" y="2042858"/>
                  <a:pt x="965581" y="2045907"/>
                  <a:pt x="965581" y="2049717"/>
                </a:cubicBezTo>
                <a:cubicBezTo>
                  <a:pt x="965581" y="2053527"/>
                  <a:pt x="968629" y="2056574"/>
                  <a:pt x="972439" y="2056574"/>
                </a:cubicBezTo>
                <a:cubicBezTo>
                  <a:pt x="976249" y="2056574"/>
                  <a:pt x="979297" y="2053527"/>
                  <a:pt x="979297" y="2049717"/>
                </a:cubicBezTo>
                <a:cubicBezTo>
                  <a:pt x="979297" y="2045907"/>
                  <a:pt x="976249" y="2042858"/>
                  <a:pt x="972439" y="2042858"/>
                </a:cubicBezTo>
                <a:close/>
                <a:moveTo>
                  <a:pt x="972439" y="2135696"/>
                </a:moveTo>
                <a:cubicBezTo>
                  <a:pt x="968692" y="2135696"/>
                  <a:pt x="965581" y="2138744"/>
                  <a:pt x="965581" y="2142554"/>
                </a:cubicBezTo>
                <a:cubicBezTo>
                  <a:pt x="965581" y="2146364"/>
                  <a:pt x="968629" y="2149412"/>
                  <a:pt x="972439" y="2149412"/>
                </a:cubicBezTo>
                <a:cubicBezTo>
                  <a:pt x="976249" y="2149412"/>
                  <a:pt x="979297" y="2146364"/>
                  <a:pt x="979297" y="2142554"/>
                </a:cubicBezTo>
                <a:cubicBezTo>
                  <a:pt x="979297" y="2138744"/>
                  <a:pt x="976249" y="2135696"/>
                  <a:pt x="972439" y="2135696"/>
                </a:cubicBezTo>
                <a:close/>
                <a:moveTo>
                  <a:pt x="972439" y="1949958"/>
                </a:moveTo>
                <a:cubicBezTo>
                  <a:pt x="968692" y="1949958"/>
                  <a:pt x="965581" y="1953006"/>
                  <a:pt x="965581" y="1956816"/>
                </a:cubicBezTo>
                <a:cubicBezTo>
                  <a:pt x="965581" y="1960626"/>
                  <a:pt x="968629" y="1963674"/>
                  <a:pt x="972439" y="1963674"/>
                </a:cubicBezTo>
                <a:cubicBezTo>
                  <a:pt x="976249" y="1963674"/>
                  <a:pt x="979297" y="1960626"/>
                  <a:pt x="979297" y="1956816"/>
                </a:cubicBezTo>
                <a:cubicBezTo>
                  <a:pt x="979297" y="1953006"/>
                  <a:pt x="976249" y="1949958"/>
                  <a:pt x="972439" y="1949958"/>
                </a:cubicBezTo>
                <a:close/>
                <a:moveTo>
                  <a:pt x="972439" y="1857121"/>
                </a:moveTo>
                <a:cubicBezTo>
                  <a:pt x="968692" y="1857121"/>
                  <a:pt x="965581" y="1860169"/>
                  <a:pt x="965581" y="1863979"/>
                </a:cubicBezTo>
                <a:cubicBezTo>
                  <a:pt x="965581" y="1867789"/>
                  <a:pt x="968629" y="1870837"/>
                  <a:pt x="972439" y="1870837"/>
                </a:cubicBezTo>
                <a:cubicBezTo>
                  <a:pt x="976249" y="1870837"/>
                  <a:pt x="979297" y="1867789"/>
                  <a:pt x="979297" y="1863979"/>
                </a:cubicBezTo>
                <a:cubicBezTo>
                  <a:pt x="979297" y="1860169"/>
                  <a:pt x="976249" y="1857121"/>
                  <a:pt x="972439" y="1857121"/>
                </a:cubicBezTo>
                <a:close/>
                <a:moveTo>
                  <a:pt x="1615821" y="2692908"/>
                </a:moveTo>
                <a:cubicBezTo>
                  <a:pt x="1612075" y="2692908"/>
                  <a:pt x="1608963" y="2695956"/>
                  <a:pt x="1608963" y="2699766"/>
                </a:cubicBezTo>
                <a:cubicBezTo>
                  <a:pt x="1608963" y="2703576"/>
                  <a:pt x="1612011" y="2706624"/>
                  <a:pt x="1615821" y="2706624"/>
                </a:cubicBezTo>
                <a:cubicBezTo>
                  <a:pt x="1619631" y="2706624"/>
                  <a:pt x="1622679" y="2703576"/>
                  <a:pt x="1622679" y="2699766"/>
                </a:cubicBezTo>
                <a:cubicBezTo>
                  <a:pt x="1622679" y="2695956"/>
                  <a:pt x="1619631" y="2692908"/>
                  <a:pt x="1615821" y="2692908"/>
                </a:cubicBezTo>
                <a:close/>
                <a:moveTo>
                  <a:pt x="1052893" y="2739327"/>
                </a:moveTo>
                <a:cubicBezTo>
                  <a:pt x="1049147" y="2739327"/>
                  <a:pt x="1046035" y="2742375"/>
                  <a:pt x="1046035" y="2746185"/>
                </a:cubicBezTo>
                <a:cubicBezTo>
                  <a:pt x="1046035" y="2749995"/>
                  <a:pt x="1049083" y="2753043"/>
                  <a:pt x="1052893" y="2753043"/>
                </a:cubicBezTo>
                <a:cubicBezTo>
                  <a:pt x="1056704" y="2753043"/>
                  <a:pt x="1059752" y="2749995"/>
                  <a:pt x="1059752" y="2746185"/>
                </a:cubicBezTo>
                <a:cubicBezTo>
                  <a:pt x="1059752" y="2742375"/>
                  <a:pt x="1056704" y="2739327"/>
                  <a:pt x="1052893" y="2739327"/>
                </a:cubicBezTo>
                <a:close/>
                <a:moveTo>
                  <a:pt x="1052893" y="2646490"/>
                </a:moveTo>
                <a:cubicBezTo>
                  <a:pt x="1049147" y="2646490"/>
                  <a:pt x="1046035" y="2649538"/>
                  <a:pt x="1046035" y="2653348"/>
                </a:cubicBezTo>
                <a:cubicBezTo>
                  <a:pt x="1046035" y="2657158"/>
                  <a:pt x="1049083" y="2660206"/>
                  <a:pt x="1052893" y="2660206"/>
                </a:cubicBezTo>
                <a:cubicBezTo>
                  <a:pt x="1056704" y="2660206"/>
                  <a:pt x="1059752" y="2657158"/>
                  <a:pt x="1059752" y="2653348"/>
                </a:cubicBezTo>
                <a:cubicBezTo>
                  <a:pt x="1059752" y="2649538"/>
                  <a:pt x="1056704" y="2646490"/>
                  <a:pt x="1052893" y="2646490"/>
                </a:cubicBezTo>
                <a:close/>
                <a:moveTo>
                  <a:pt x="1052893" y="2832227"/>
                </a:moveTo>
                <a:cubicBezTo>
                  <a:pt x="1049147" y="2832227"/>
                  <a:pt x="1046035" y="2835275"/>
                  <a:pt x="1046035" y="2839085"/>
                </a:cubicBezTo>
                <a:cubicBezTo>
                  <a:pt x="1046035" y="2842895"/>
                  <a:pt x="1049083" y="2845943"/>
                  <a:pt x="1052893" y="2845943"/>
                </a:cubicBezTo>
                <a:cubicBezTo>
                  <a:pt x="1056704" y="2845943"/>
                  <a:pt x="1059752" y="2842895"/>
                  <a:pt x="1059752" y="2839085"/>
                </a:cubicBezTo>
                <a:cubicBezTo>
                  <a:pt x="1059752" y="2835275"/>
                  <a:pt x="1056704" y="2832227"/>
                  <a:pt x="1052893" y="2832227"/>
                </a:cubicBezTo>
                <a:close/>
                <a:moveTo>
                  <a:pt x="1052893" y="2553653"/>
                </a:moveTo>
                <a:cubicBezTo>
                  <a:pt x="1049147" y="2553653"/>
                  <a:pt x="1046035" y="2556701"/>
                  <a:pt x="1046035" y="2560511"/>
                </a:cubicBezTo>
                <a:cubicBezTo>
                  <a:pt x="1046035" y="2564321"/>
                  <a:pt x="1049083" y="2567369"/>
                  <a:pt x="1052893" y="2567369"/>
                </a:cubicBezTo>
                <a:cubicBezTo>
                  <a:pt x="1056704" y="2567369"/>
                  <a:pt x="1059752" y="2564321"/>
                  <a:pt x="1059752" y="2560511"/>
                </a:cubicBezTo>
                <a:cubicBezTo>
                  <a:pt x="1059752" y="2556701"/>
                  <a:pt x="1056704" y="2553653"/>
                  <a:pt x="1052893" y="2553653"/>
                </a:cubicBezTo>
                <a:close/>
                <a:moveTo>
                  <a:pt x="1052893" y="3203702"/>
                </a:moveTo>
                <a:cubicBezTo>
                  <a:pt x="1049147" y="3203702"/>
                  <a:pt x="1046035" y="3206750"/>
                  <a:pt x="1046035" y="3210560"/>
                </a:cubicBezTo>
                <a:cubicBezTo>
                  <a:pt x="1046035" y="3214370"/>
                  <a:pt x="1049083" y="3217418"/>
                  <a:pt x="1052893" y="3217418"/>
                </a:cubicBezTo>
                <a:cubicBezTo>
                  <a:pt x="1056704" y="3217418"/>
                  <a:pt x="1059752" y="3214370"/>
                  <a:pt x="1059752" y="3210560"/>
                </a:cubicBezTo>
                <a:cubicBezTo>
                  <a:pt x="1059752" y="3206750"/>
                  <a:pt x="1056704" y="3203702"/>
                  <a:pt x="1052893" y="3203702"/>
                </a:cubicBezTo>
                <a:close/>
                <a:moveTo>
                  <a:pt x="1052893" y="3110865"/>
                </a:moveTo>
                <a:cubicBezTo>
                  <a:pt x="1049147" y="3110865"/>
                  <a:pt x="1046035" y="3113913"/>
                  <a:pt x="1046035" y="3117723"/>
                </a:cubicBezTo>
                <a:cubicBezTo>
                  <a:pt x="1046035" y="3121533"/>
                  <a:pt x="1049083" y="3124581"/>
                  <a:pt x="1052893" y="3124581"/>
                </a:cubicBezTo>
                <a:cubicBezTo>
                  <a:pt x="1056704" y="3124581"/>
                  <a:pt x="1059752" y="3121533"/>
                  <a:pt x="1059752" y="3117723"/>
                </a:cubicBezTo>
                <a:cubicBezTo>
                  <a:pt x="1059752" y="3113913"/>
                  <a:pt x="1056704" y="3110865"/>
                  <a:pt x="1052893" y="3110865"/>
                </a:cubicBezTo>
                <a:close/>
                <a:moveTo>
                  <a:pt x="1052893" y="2460816"/>
                </a:moveTo>
                <a:cubicBezTo>
                  <a:pt x="1049147" y="2460816"/>
                  <a:pt x="1046035" y="2463864"/>
                  <a:pt x="1046035" y="2467674"/>
                </a:cubicBezTo>
                <a:cubicBezTo>
                  <a:pt x="1046035" y="2471484"/>
                  <a:pt x="1049083" y="2474532"/>
                  <a:pt x="1052893" y="2474532"/>
                </a:cubicBezTo>
                <a:cubicBezTo>
                  <a:pt x="1056704" y="2474532"/>
                  <a:pt x="1059752" y="2471484"/>
                  <a:pt x="1059752" y="2467674"/>
                </a:cubicBezTo>
                <a:cubicBezTo>
                  <a:pt x="1059752" y="2463864"/>
                  <a:pt x="1056704" y="2460816"/>
                  <a:pt x="1052893" y="2460816"/>
                </a:cubicBezTo>
                <a:close/>
                <a:moveTo>
                  <a:pt x="1052893" y="3017965"/>
                </a:moveTo>
                <a:cubicBezTo>
                  <a:pt x="1049147" y="3017965"/>
                  <a:pt x="1046035" y="3021013"/>
                  <a:pt x="1046035" y="3024823"/>
                </a:cubicBezTo>
                <a:cubicBezTo>
                  <a:pt x="1046035" y="3028633"/>
                  <a:pt x="1049083" y="3031681"/>
                  <a:pt x="1052893" y="3031681"/>
                </a:cubicBezTo>
                <a:cubicBezTo>
                  <a:pt x="1056704" y="3031681"/>
                  <a:pt x="1059752" y="3028633"/>
                  <a:pt x="1059752" y="3024823"/>
                </a:cubicBezTo>
                <a:cubicBezTo>
                  <a:pt x="1059752" y="3021013"/>
                  <a:pt x="1056704" y="3017965"/>
                  <a:pt x="1052893" y="3017965"/>
                </a:cubicBezTo>
                <a:close/>
                <a:moveTo>
                  <a:pt x="1052893" y="2925128"/>
                </a:moveTo>
                <a:cubicBezTo>
                  <a:pt x="1049147" y="2925128"/>
                  <a:pt x="1046035" y="2928176"/>
                  <a:pt x="1046035" y="2931986"/>
                </a:cubicBezTo>
                <a:cubicBezTo>
                  <a:pt x="1046035" y="2935796"/>
                  <a:pt x="1049083" y="2938844"/>
                  <a:pt x="1052893" y="2938844"/>
                </a:cubicBezTo>
                <a:cubicBezTo>
                  <a:pt x="1056704" y="2938844"/>
                  <a:pt x="1059752" y="2935796"/>
                  <a:pt x="1059752" y="2931986"/>
                </a:cubicBezTo>
                <a:cubicBezTo>
                  <a:pt x="1059752" y="2928176"/>
                  <a:pt x="1056704" y="2925128"/>
                  <a:pt x="1052893" y="2925128"/>
                </a:cubicBezTo>
                <a:close/>
                <a:moveTo>
                  <a:pt x="168275" y="3250121"/>
                </a:moveTo>
                <a:cubicBezTo>
                  <a:pt x="164529" y="3250121"/>
                  <a:pt x="161417" y="3253169"/>
                  <a:pt x="161417" y="3256979"/>
                </a:cubicBezTo>
                <a:cubicBezTo>
                  <a:pt x="161417" y="3260788"/>
                  <a:pt x="164465" y="3263837"/>
                  <a:pt x="168275" y="3263837"/>
                </a:cubicBezTo>
                <a:cubicBezTo>
                  <a:pt x="172085" y="3263837"/>
                  <a:pt x="175133" y="3260788"/>
                  <a:pt x="175133" y="3256979"/>
                </a:cubicBezTo>
                <a:cubicBezTo>
                  <a:pt x="175133" y="3253169"/>
                  <a:pt x="172085" y="3250121"/>
                  <a:pt x="168275" y="3250121"/>
                </a:cubicBezTo>
                <a:close/>
                <a:moveTo>
                  <a:pt x="1052893" y="1717866"/>
                </a:moveTo>
                <a:cubicBezTo>
                  <a:pt x="1049147" y="1717866"/>
                  <a:pt x="1046035" y="1720914"/>
                  <a:pt x="1046035" y="1724724"/>
                </a:cubicBezTo>
                <a:cubicBezTo>
                  <a:pt x="1046035" y="1728533"/>
                  <a:pt x="1049083" y="1731582"/>
                  <a:pt x="1052893" y="1731582"/>
                </a:cubicBezTo>
                <a:cubicBezTo>
                  <a:pt x="1056704" y="1731582"/>
                  <a:pt x="1059752" y="1728533"/>
                  <a:pt x="1059752" y="1724724"/>
                </a:cubicBezTo>
                <a:cubicBezTo>
                  <a:pt x="1059752" y="1720914"/>
                  <a:pt x="1056704" y="1717866"/>
                  <a:pt x="1052893" y="1717866"/>
                </a:cubicBezTo>
                <a:close/>
                <a:moveTo>
                  <a:pt x="1052893" y="2367915"/>
                </a:moveTo>
                <a:cubicBezTo>
                  <a:pt x="1049147" y="2367915"/>
                  <a:pt x="1046035" y="2370963"/>
                  <a:pt x="1046035" y="2374773"/>
                </a:cubicBezTo>
                <a:cubicBezTo>
                  <a:pt x="1046035" y="2378583"/>
                  <a:pt x="1049083" y="2381631"/>
                  <a:pt x="1052893" y="2381631"/>
                </a:cubicBezTo>
                <a:cubicBezTo>
                  <a:pt x="1056704" y="2381631"/>
                  <a:pt x="1059752" y="2378583"/>
                  <a:pt x="1059752" y="2374773"/>
                </a:cubicBezTo>
                <a:cubicBezTo>
                  <a:pt x="1059752" y="2370963"/>
                  <a:pt x="1056704" y="2367915"/>
                  <a:pt x="1052893" y="2367915"/>
                </a:cubicBezTo>
                <a:close/>
                <a:moveTo>
                  <a:pt x="1052893" y="1903603"/>
                </a:moveTo>
                <a:cubicBezTo>
                  <a:pt x="1049147" y="1903603"/>
                  <a:pt x="1046035" y="1906651"/>
                  <a:pt x="1046035" y="1910461"/>
                </a:cubicBezTo>
                <a:cubicBezTo>
                  <a:pt x="1046035" y="1914271"/>
                  <a:pt x="1049083" y="1917319"/>
                  <a:pt x="1052893" y="1917319"/>
                </a:cubicBezTo>
                <a:cubicBezTo>
                  <a:pt x="1056704" y="1917319"/>
                  <a:pt x="1059752" y="1914271"/>
                  <a:pt x="1059752" y="1910461"/>
                </a:cubicBezTo>
                <a:cubicBezTo>
                  <a:pt x="1059752" y="1906651"/>
                  <a:pt x="1056704" y="1903603"/>
                  <a:pt x="1052893" y="1903603"/>
                </a:cubicBezTo>
                <a:close/>
                <a:moveTo>
                  <a:pt x="1615821" y="1671447"/>
                </a:moveTo>
                <a:cubicBezTo>
                  <a:pt x="1612075" y="1671447"/>
                  <a:pt x="1608963" y="1674495"/>
                  <a:pt x="1608963" y="1678305"/>
                </a:cubicBezTo>
                <a:cubicBezTo>
                  <a:pt x="1608963" y="1682115"/>
                  <a:pt x="1612011" y="1685163"/>
                  <a:pt x="1615821" y="1685163"/>
                </a:cubicBezTo>
                <a:cubicBezTo>
                  <a:pt x="1619631" y="1685163"/>
                  <a:pt x="1622679" y="1682115"/>
                  <a:pt x="1622679" y="1678305"/>
                </a:cubicBezTo>
                <a:cubicBezTo>
                  <a:pt x="1622679" y="1674495"/>
                  <a:pt x="1619631" y="1671447"/>
                  <a:pt x="1615821" y="1671447"/>
                </a:cubicBezTo>
                <a:close/>
                <a:moveTo>
                  <a:pt x="1052893" y="1810766"/>
                </a:moveTo>
                <a:cubicBezTo>
                  <a:pt x="1049147" y="1810766"/>
                  <a:pt x="1046035" y="1813814"/>
                  <a:pt x="1046035" y="1817624"/>
                </a:cubicBezTo>
                <a:cubicBezTo>
                  <a:pt x="1046035" y="1821434"/>
                  <a:pt x="1049083" y="1824482"/>
                  <a:pt x="1052893" y="1824482"/>
                </a:cubicBezTo>
                <a:cubicBezTo>
                  <a:pt x="1056704" y="1824482"/>
                  <a:pt x="1059752" y="1821434"/>
                  <a:pt x="1059752" y="1817624"/>
                </a:cubicBezTo>
                <a:cubicBezTo>
                  <a:pt x="1059752" y="1813814"/>
                  <a:pt x="1056704" y="1810766"/>
                  <a:pt x="1052893" y="1810766"/>
                </a:cubicBezTo>
                <a:close/>
                <a:moveTo>
                  <a:pt x="1052893" y="2275078"/>
                </a:moveTo>
                <a:cubicBezTo>
                  <a:pt x="1049147" y="2275078"/>
                  <a:pt x="1046035" y="2278126"/>
                  <a:pt x="1046035" y="2281936"/>
                </a:cubicBezTo>
                <a:cubicBezTo>
                  <a:pt x="1046035" y="2285746"/>
                  <a:pt x="1049083" y="2288794"/>
                  <a:pt x="1052893" y="2288794"/>
                </a:cubicBezTo>
                <a:cubicBezTo>
                  <a:pt x="1056704" y="2288794"/>
                  <a:pt x="1059752" y="2285746"/>
                  <a:pt x="1059752" y="2281936"/>
                </a:cubicBezTo>
                <a:cubicBezTo>
                  <a:pt x="1059752" y="2278126"/>
                  <a:pt x="1056704" y="2275078"/>
                  <a:pt x="1052893" y="2275078"/>
                </a:cubicBezTo>
                <a:close/>
                <a:moveTo>
                  <a:pt x="1052893" y="2182241"/>
                </a:moveTo>
                <a:cubicBezTo>
                  <a:pt x="1049147" y="2182241"/>
                  <a:pt x="1046035" y="2185289"/>
                  <a:pt x="1046035" y="2189099"/>
                </a:cubicBezTo>
                <a:cubicBezTo>
                  <a:pt x="1046035" y="2192909"/>
                  <a:pt x="1049083" y="2195957"/>
                  <a:pt x="1052893" y="2195957"/>
                </a:cubicBezTo>
                <a:cubicBezTo>
                  <a:pt x="1056704" y="2195957"/>
                  <a:pt x="1059752" y="2192909"/>
                  <a:pt x="1059752" y="2189099"/>
                </a:cubicBezTo>
                <a:cubicBezTo>
                  <a:pt x="1059752" y="2185289"/>
                  <a:pt x="1056704" y="2182241"/>
                  <a:pt x="1052893" y="2182241"/>
                </a:cubicBezTo>
                <a:close/>
                <a:moveTo>
                  <a:pt x="1052893" y="1996504"/>
                </a:moveTo>
                <a:cubicBezTo>
                  <a:pt x="1049147" y="1996504"/>
                  <a:pt x="1046035" y="1999552"/>
                  <a:pt x="1046035" y="2003362"/>
                </a:cubicBezTo>
                <a:cubicBezTo>
                  <a:pt x="1046035" y="2007171"/>
                  <a:pt x="1049083" y="2010220"/>
                  <a:pt x="1052893" y="2010220"/>
                </a:cubicBezTo>
                <a:cubicBezTo>
                  <a:pt x="1056704" y="2010220"/>
                  <a:pt x="1059752" y="2007171"/>
                  <a:pt x="1059752" y="2003362"/>
                </a:cubicBezTo>
                <a:cubicBezTo>
                  <a:pt x="1059752" y="1999552"/>
                  <a:pt x="1056704" y="1996504"/>
                  <a:pt x="1052893" y="1996504"/>
                </a:cubicBezTo>
                <a:close/>
                <a:moveTo>
                  <a:pt x="1052893" y="2089341"/>
                </a:moveTo>
                <a:cubicBezTo>
                  <a:pt x="1049147" y="2089341"/>
                  <a:pt x="1046035" y="2092389"/>
                  <a:pt x="1046035" y="2096199"/>
                </a:cubicBezTo>
                <a:cubicBezTo>
                  <a:pt x="1046035" y="2100009"/>
                  <a:pt x="1049083" y="2103057"/>
                  <a:pt x="1052893" y="2103057"/>
                </a:cubicBezTo>
                <a:cubicBezTo>
                  <a:pt x="1056704" y="2103057"/>
                  <a:pt x="1059752" y="2100009"/>
                  <a:pt x="1059752" y="2096199"/>
                </a:cubicBezTo>
                <a:cubicBezTo>
                  <a:pt x="1059752" y="2092389"/>
                  <a:pt x="1056704" y="2089341"/>
                  <a:pt x="1052893" y="2089341"/>
                </a:cubicBezTo>
                <a:close/>
                <a:moveTo>
                  <a:pt x="168275" y="2228660"/>
                </a:moveTo>
                <a:cubicBezTo>
                  <a:pt x="164529" y="2228660"/>
                  <a:pt x="161417" y="2231708"/>
                  <a:pt x="161417" y="2235518"/>
                </a:cubicBezTo>
                <a:cubicBezTo>
                  <a:pt x="161417" y="2239328"/>
                  <a:pt x="164465" y="2242376"/>
                  <a:pt x="168275" y="2242376"/>
                </a:cubicBezTo>
                <a:cubicBezTo>
                  <a:pt x="172085" y="2242376"/>
                  <a:pt x="175133" y="2239328"/>
                  <a:pt x="175133" y="2235518"/>
                </a:cubicBezTo>
                <a:cubicBezTo>
                  <a:pt x="175133" y="2231708"/>
                  <a:pt x="172085" y="2228660"/>
                  <a:pt x="168275" y="2228660"/>
                </a:cubicBezTo>
                <a:close/>
                <a:moveTo>
                  <a:pt x="168275" y="2600135"/>
                </a:moveTo>
                <a:cubicBezTo>
                  <a:pt x="164529" y="2600135"/>
                  <a:pt x="161417" y="2603183"/>
                  <a:pt x="161417" y="2606993"/>
                </a:cubicBezTo>
                <a:cubicBezTo>
                  <a:pt x="161417" y="2610803"/>
                  <a:pt x="164465" y="2613851"/>
                  <a:pt x="168275" y="2613851"/>
                </a:cubicBezTo>
                <a:cubicBezTo>
                  <a:pt x="172085" y="2613851"/>
                  <a:pt x="175133" y="2610803"/>
                  <a:pt x="175133" y="2606993"/>
                </a:cubicBezTo>
                <a:cubicBezTo>
                  <a:pt x="175133" y="2603183"/>
                  <a:pt x="172085" y="2600135"/>
                  <a:pt x="168275" y="2600135"/>
                </a:cubicBezTo>
                <a:close/>
                <a:moveTo>
                  <a:pt x="168275" y="2135823"/>
                </a:moveTo>
                <a:cubicBezTo>
                  <a:pt x="164529" y="2135823"/>
                  <a:pt x="161417" y="2138871"/>
                  <a:pt x="161417" y="2142681"/>
                </a:cubicBezTo>
                <a:cubicBezTo>
                  <a:pt x="161417" y="2146491"/>
                  <a:pt x="164465" y="2149539"/>
                  <a:pt x="168275" y="2149539"/>
                </a:cubicBezTo>
                <a:cubicBezTo>
                  <a:pt x="172085" y="2149539"/>
                  <a:pt x="175133" y="2146491"/>
                  <a:pt x="175133" y="2142681"/>
                </a:cubicBezTo>
                <a:cubicBezTo>
                  <a:pt x="175133" y="2138871"/>
                  <a:pt x="172085" y="2135823"/>
                  <a:pt x="168275" y="2135823"/>
                </a:cubicBezTo>
                <a:close/>
                <a:moveTo>
                  <a:pt x="168275" y="2507298"/>
                </a:moveTo>
                <a:cubicBezTo>
                  <a:pt x="164529" y="2507298"/>
                  <a:pt x="161417" y="2510346"/>
                  <a:pt x="161417" y="2514156"/>
                </a:cubicBezTo>
                <a:cubicBezTo>
                  <a:pt x="161417" y="2517966"/>
                  <a:pt x="164465" y="2521014"/>
                  <a:pt x="168275" y="2521014"/>
                </a:cubicBezTo>
                <a:cubicBezTo>
                  <a:pt x="172085" y="2521014"/>
                  <a:pt x="175133" y="2517966"/>
                  <a:pt x="175133" y="2514156"/>
                </a:cubicBezTo>
                <a:cubicBezTo>
                  <a:pt x="175133" y="2510346"/>
                  <a:pt x="172085" y="2507298"/>
                  <a:pt x="168275" y="2507298"/>
                </a:cubicBezTo>
                <a:close/>
                <a:moveTo>
                  <a:pt x="168275" y="2042986"/>
                </a:moveTo>
                <a:cubicBezTo>
                  <a:pt x="164529" y="2042986"/>
                  <a:pt x="161417" y="2046033"/>
                  <a:pt x="161417" y="2049844"/>
                </a:cubicBezTo>
                <a:cubicBezTo>
                  <a:pt x="161417" y="2053654"/>
                  <a:pt x="164465" y="2056702"/>
                  <a:pt x="168275" y="2056702"/>
                </a:cubicBezTo>
                <a:cubicBezTo>
                  <a:pt x="172085" y="2056702"/>
                  <a:pt x="175133" y="2053654"/>
                  <a:pt x="175133" y="2049844"/>
                </a:cubicBezTo>
                <a:cubicBezTo>
                  <a:pt x="175133" y="2046033"/>
                  <a:pt x="172085" y="2042986"/>
                  <a:pt x="168275" y="2042986"/>
                </a:cubicBezTo>
                <a:close/>
                <a:moveTo>
                  <a:pt x="168275" y="2414461"/>
                </a:moveTo>
                <a:cubicBezTo>
                  <a:pt x="164529" y="2414461"/>
                  <a:pt x="161417" y="2417509"/>
                  <a:pt x="161417" y="2421319"/>
                </a:cubicBezTo>
                <a:cubicBezTo>
                  <a:pt x="161417" y="2425129"/>
                  <a:pt x="164465" y="2428177"/>
                  <a:pt x="168275" y="2428177"/>
                </a:cubicBezTo>
                <a:cubicBezTo>
                  <a:pt x="172085" y="2428177"/>
                  <a:pt x="175133" y="2425129"/>
                  <a:pt x="175133" y="2421319"/>
                </a:cubicBezTo>
                <a:cubicBezTo>
                  <a:pt x="175133" y="2417509"/>
                  <a:pt x="172085" y="2414461"/>
                  <a:pt x="168275" y="2414461"/>
                </a:cubicBezTo>
                <a:close/>
                <a:moveTo>
                  <a:pt x="168275" y="1764411"/>
                </a:moveTo>
                <a:cubicBezTo>
                  <a:pt x="164529" y="1764411"/>
                  <a:pt x="161417" y="1767459"/>
                  <a:pt x="161417" y="1771269"/>
                </a:cubicBezTo>
                <a:cubicBezTo>
                  <a:pt x="161417" y="1775079"/>
                  <a:pt x="164465" y="1778127"/>
                  <a:pt x="168275" y="1778127"/>
                </a:cubicBezTo>
                <a:cubicBezTo>
                  <a:pt x="172085" y="1778127"/>
                  <a:pt x="175133" y="1775079"/>
                  <a:pt x="175133" y="1771269"/>
                </a:cubicBezTo>
                <a:cubicBezTo>
                  <a:pt x="175133" y="1767459"/>
                  <a:pt x="172085" y="1764411"/>
                  <a:pt x="168275" y="1764411"/>
                </a:cubicBezTo>
                <a:close/>
                <a:moveTo>
                  <a:pt x="1615821" y="3250184"/>
                </a:moveTo>
                <a:cubicBezTo>
                  <a:pt x="1612075" y="3250184"/>
                  <a:pt x="1608963" y="3253232"/>
                  <a:pt x="1608963" y="3257042"/>
                </a:cubicBezTo>
                <a:cubicBezTo>
                  <a:pt x="1608963" y="3260852"/>
                  <a:pt x="1612011" y="3263900"/>
                  <a:pt x="1615821" y="3263900"/>
                </a:cubicBezTo>
                <a:cubicBezTo>
                  <a:pt x="1619631" y="3263900"/>
                  <a:pt x="1622679" y="3260852"/>
                  <a:pt x="1622679" y="3257042"/>
                </a:cubicBezTo>
                <a:cubicBezTo>
                  <a:pt x="1622679" y="3253232"/>
                  <a:pt x="1619631" y="3250184"/>
                  <a:pt x="1615821" y="3250184"/>
                </a:cubicBezTo>
                <a:close/>
                <a:moveTo>
                  <a:pt x="168275" y="1950085"/>
                </a:moveTo>
                <a:cubicBezTo>
                  <a:pt x="164529" y="1950085"/>
                  <a:pt x="161417" y="1953133"/>
                  <a:pt x="161417" y="1956943"/>
                </a:cubicBezTo>
                <a:cubicBezTo>
                  <a:pt x="161417" y="1960753"/>
                  <a:pt x="164465" y="1963801"/>
                  <a:pt x="168275" y="1963801"/>
                </a:cubicBezTo>
                <a:cubicBezTo>
                  <a:pt x="172085" y="1963801"/>
                  <a:pt x="175133" y="1960753"/>
                  <a:pt x="175133" y="1956943"/>
                </a:cubicBezTo>
                <a:cubicBezTo>
                  <a:pt x="175133" y="1953133"/>
                  <a:pt x="172085" y="1950085"/>
                  <a:pt x="168275" y="1950085"/>
                </a:cubicBezTo>
                <a:close/>
                <a:moveTo>
                  <a:pt x="168275" y="1857248"/>
                </a:moveTo>
                <a:cubicBezTo>
                  <a:pt x="164529" y="1857248"/>
                  <a:pt x="161417" y="1860296"/>
                  <a:pt x="161417" y="1864106"/>
                </a:cubicBezTo>
                <a:cubicBezTo>
                  <a:pt x="161417" y="1867916"/>
                  <a:pt x="164465" y="1870964"/>
                  <a:pt x="168275" y="1870964"/>
                </a:cubicBezTo>
                <a:cubicBezTo>
                  <a:pt x="172085" y="1870964"/>
                  <a:pt x="175133" y="1867916"/>
                  <a:pt x="175133" y="1864106"/>
                </a:cubicBezTo>
                <a:cubicBezTo>
                  <a:pt x="175133" y="1860296"/>
                  <a:pt x="172085" y="1857248"/>
                  <a:pt x="168275" y="1857248"/>
                </a:cubicBezTo>
                <a:close/>
                <a:moveTo>
                  <a:pt x="168275" y="2321560"/>
                </a:moveTo>
                <a:cubicBezTo>
                  <a:pt x="164529" y="2321560"/>
                  <a:pt x="161417" y="2324608"/>
                  <a:pt x="161417" y="2328418"/>
                </a:cubicBezTo>
                <a:cubicBezTo>
                  <a:pt x="161417" y="2332228"/>
                  <a:pt x="164465" y="2335276"/>
                  <a:pt x="168275" y="2335276"/>
                </a:cubicBezTo>
                <a:cubicBezTo>
                  <a:pt x="172085" y="2335276"/>
                  <a:pt x="175133" y="2332228"/>
                  <a:pt x="175133" y="2328418"/>
                </a:cubicBezTo>
                <a:cubicBezTo>
                  <a:pt x="175133" y="2324608"/>
                  <a:pt x="172085" y="2321560"/>
                  <a:pt x="168275" y="2321560"/>
                </a:cubicBezTo>
                <a:close/>
                <a:moveTo>
                  <a:pt x="168275" y="3064447"/>
                </a:moveTo>
                <a:cubicBezTo>
                  <a:pt x="164529" y="3064447"/>
                  <a:pt x="161417" y="3067495"/>
                  <a:pt x="161417" y="3071305"/>
                </a:cubicBezTo>
                <a:cubicBezTo>
                  <a:pt x="161417" y="3075115"/>
                  <a:pt x="164465" y="3078163"/>
                  <a:pt x="168275" y="3078163"/>
                </a:cubicBezTo>
                <a:cubicBezTo>
                  <a:pt x="172085" y="3078163"/>
                  <a:pt x="175133" y="3075115"/>
                  <a:pt x="175133" y="3071305"/>
                </a:cubicBezTo>
                <a:cubicBezTo>
                  <a:pt x="175133" y="3067495"/>
                  <a:pt x="172085" y="3064447"/>
                  <a:pt x="168275" y="3064447"/>
                </a:cubicBezTo>
                <a:close/>
                <a:moveTo>
                  <a:pt x="168275" y="2971610"/>
                </a:moveTo>
                <a:cubicBezTo>
                  <a:pt x="164529" y="2971610"/>
                  <a:pt x="161417" y="2974658"/>
                  <a:pt x="161417" y="2978468"/>
                </a:cubicBezTo>
                <a:cubicBezTo>
                  <a:pt x="161417" y="2982278"/>
                  <a:pt x="164465" y="2985326"/>
                  <a:pt x="168275" y="2985326"/>
                </a:cubicBezTo>
                <a:cubicBezTo>
                  <a:pt x="172085" y="2985326"/>
                  <a:pt x="175133" y="2982278"/>
                  <a:pt x="175133" y="2978468"/>
                </a:cubicBezTo>
                <a:cubicBezTo>
                  <a:pt x="175133" y="2974658"/>
                  <a:pt x="172085" y="2971610"/>
                  <a:pt x="168275" y="2971610"/>
                </a:cubicBezTo>
                <a:close/>
                <a:moveTo>
                  <a:pt x="168275" y="2693035"/>
                </a:moveTo>
                <a:cubicBezTo>
                  <a:pt x="164529" y="2693035"/>
                  <a:pt x="161417" y="2696083"/>
                  <a:pt x="161417" y="2699893"/>
                </a:cubicBezTo>
                <a:cubicBezTo>
                  <a:pt x="161417" y="2703703"/>
                  <a:pt x="164465" y="2706751"/>
                  <a:pt x="168275" y="2706751"/>
                </a:cubicBezTo>
                <a:cubicBezTo>
                  <a:pt x="172085" y="2706751"/>
                  <a:pt x="175133" y="2703703"/>
                  <a:pt x="175133" y="2699893"/>
                </a:cubicBezTo>
                <a:cubicBezTo>
                  <a:pt x="175133" y="2696083"/>
                  <a:pt x="172085" y="2693035"/>
                  <a:pt x="168275" y="2693035"/>
                </a:cubicBezTo>
                <a:close/>
                <a:moveTo>
                  <a:pt x="168275" y="3157347"/>
                </a:moveTo>
                <a:cubicBezTo>
                  <a:pt x="164529" y="3157347"/>
                  <a:pt x="161417" y="3160395"/>
                  <a:pt x="161417" y="3164205"/>
                </a:cubicBezTo>
                <a:cubicBezTo>
                  <a:pt x="161417" y="3168015"/>
                  <a:pt x="164465" y="3171063"/>
                  <a:pt x="168275" y="3171063"/>
                </a:cubicBezTo>
                <a:cubicBezTo>
                  <a:pt x="172085" y="3171063"/>
                  <a:pt x="175133" y="3168015"/>
                  <a:pt x="175133" y="3164205"/>
                </a:cubicBezTo>
                <a:cubicBezTo>
                  <a:pt x="175133" y="3160395"/>
                  <a:pt x="172085" y="3157347"/>
                  <a:pt x="168275" y="3157347"/>
                </a:cubicBezTo>
                <a:close/>
                <a:moveTo>
                  <a:pt x="168275" y="2878773"/>
                </a:moveTo>
                <a:cubicBezTo>
                  <a:pt x="164529" y="2878773"/>
                  <a:pt x="161417" y="2881821"/>
                  <a:pt x="161417" y="2885631"/>
                </a:cubicBezTo>
                <a:cubicBezTo>
                  <a:pt x="161417" y="2889441"/>
                  <a:pt x="164465" y="2892489"/>
                  <a:pt x="168275" y="2892489"/>
                </a:cubicBezTo>
                <a:cubicBezTo>
                  <a:pt x="172085" y="2892489"/>
                  <a:pt x="175133" y="2889441"/>
                  <a:pt x="175133" y="2885631"/>
                </a:cubicBezTo>
                <a:cubicBezTo>
                  <a:pt x="175133" y="2881821"/>
                  <a:pt x="172085" y="2878773"/>
                  <a:pt x="168275" y="2878773"/>
                </a:cubicBezTo>
                <a:close/>
                <a:moveTo>
                  <a:pt x="168275" y="2785936"/>
                </a:moveTo>
                <a:cubicBezTo>
                  <a:pt x="164529" y="2785936"/>
                  <a:pt x="161417" y="2788984"/>
                  <a:pt x="161417" y="2792794"/>
                </a:cubicBezTo>
                <a:cubicBezTo>
                  <a:pt x="161417" y="2796604"/>
                  <a:pt x="164465" y="2799652"/>
                  <a:pt x="168275" y="2799652"/>
                </a:cubicBezTo>
                <a:cubicBezTo>
                  <a:pt x="172085" y="2799652"/>
                  <a:pt x="175133" y="2796604"/>
                  <a:pt x="175133" y="2792794"/>
                </a:cubicBezTo>
                <a:cubicBezTo>
                  <a:pt x="175133" y="2788984"/>
                  <a:pt x="172085" y="2785936"/>
                  <a:pt x="168275" y="2785936"/>
                </a:cubicBezTo>
                <a:close/>
                <a:moveTo>
                  <a:pt x="7429" y="4086035"/>
                </a:moveTo>
                <a:cubicBezTo>
                  <a:pt x="3683" y="4086035"/>
                  <a:pt x="571" y="4089082"/>
                  <a:pt x="571" y="4092893"/>
                </a:cubicBezTo>
                <a:cubicBezTo>
                  <a:pt x="571" y="4096703"/>
                  <a:pt x="3619" y="4099751"/>
                  <a:pt x="7429" y="4099751"/>
                </a:cubicBezTo>
                <a:cubicBezTo>
                  <a:pt x="11240" y="4099751"/>
                  <a:pt x="14288" y="4096703"/>
                  <a:pt x="14288" y="4092893"/>
                </a:cubicBezTo>
                <a:cubicBezTo>
                  <a:pt x="14288" y="4089082"/>
                  <a:pt x="11240" y="4086035"/>
                  <a:pt x="7429" y="4086035"/>
                </a:cubicBezTo>
                <a:close/>
                <a:moveTo>
                  <a:pt x="7429" y="3621723"/>
                </a:moveTo>
                <a:cubicBezTo>
                  <a:pt x="3683" y="3621723"/>
                  <a:pt x="571" y="3624771"/>
                  <a:pt x="571" y="3628581"/>
                </a:cubicBezTo>
                <a:cubicBezTo>
                  <a:pt x="571" y="3632391"/>
                  <a:pt x="3619" y="3635438"/>
                  <a:pt x="7429" y="3635438"/>
                </a:cubicBezTo>
                <a:cubicBezTo>
                  <a:pt x="11240" y="3635438"/>
                  <a:pt x="14288" y="3632391"/>
                  <a:pt x="14288" y="3628581"/>
                </a:cubicBezTo>
                <a:cubicBezTo>
                  <a:pt x="14288" y="3624771"/>
                  <a:pt x="11240" y="3621723"/>
                  <a:pt x="7429" y="3621723"/>
                </a:cubicBezTo>
                <a:close/>
                <a:moveTo>
                  <a:pt x="7429" y="4921822"/>
                </a:moveTo>
                <a:cubicBezTo>
                  <a:pt x="3683" y="4921822"/>
                  <a:pt x="571" y="4924870"/>
                  <a:pt x="571" y="4928680"/>
                </a:cubicBezTo>
                <a:cubicBezTo>
                  <a:pt x="571" y="4932490"/>
                  <a:pt x="3619" y="4935538"/>
                  <a:pt x="7429" y="4935538"/>
                </a:cubicBezTo>
                <a:cubicBezTo>
                  <a:pt x="11240" y="4935538"/>
                  <a:pt x="14288" y="4932490"/>
                  <a:pt x="14288" y="4928680"/>
                </a:cubicBezTo>
                <a:cubicBezTo>
                  <a:pt x="14288" y="4924870"/>
                  <a:pt x="11240" y="4921822"/>
                  <a:pt x="7429" y="4921822"/>
                </a:cubicBezTo>
                <a:close/>
                <a:moveTo>
                  <a:pt x="7429" y="3528886"/>
                </a:moveTo>
                <a:cubicBezTo>
                  <a:pt x="3683" y="3528886"/>
                  <a:pt x="571" y="3531934"/>
                  <a:pt x="571" y="3535744"/>
                </a:cubicBezTo>
                <a:cubicBezTo>
                  <a:pt x="571" y="3539554"/>
                  <a:pt x="3619" y="3542601"/>
                  <a:pt x="7429" y="3542601"/>
                </a:cubicBezTo>
                <a:cubicBezTo>
                  <a:pt x="11240" y="3542601"/>
                  <a:pt x="14288" y="3539554"/>
                  <a:pt x="14288" y="3535744"/>
                </a:cubicBezTo>
                <a:cubicBezTo>
                  <a:pt x="14288" y="3531934"/>
                  <a:pt x="11240" y="3528886"/>
                  <a:pt x="7429" y="3528886"/>
                </a:cubicBezTo>
                <a:close/>
                <a:moveTo>
                  <a:pt x="7429" y="4178935"/>
                </a:moveTo>
                <a:cubicBezTo>
                  <a:pt x="3683" y="4178935"/>
                  <a:pt x="571" y="4181983"/>
                  <a:pt x="571" y="4185793"/>
                </a:cubicBezTo>
                <a:cubicBezTo>
                  <a:pt x="571" y="4189603"/>
                  <a:pt x="3619" y="4192651"/>
                  <a:pt x="7429" y="4192651"/>
                </a:cubicBezTo>
                <a:cubicBezTo>
                  <a:pt x="11240" y="4192651"/>
                  <a:pt x="14288" y="4189603"/>
                  <a:pt x="14288" y="4185793"/>
                </a:cubicBezTo>
                <a:cubicBezTo>
                  <a:pt x="14288" y="4181983"/>
                  <a:pt x="11240" y="4178935"/>
                  <a:pt x="7429" y="4178935"/>
                </a:cubicBezTo>
                <a:close/>
                <a:moveTo>
                  <a:pt x="7429" y="3807460"/>
                </a:moveTo>
                <a:cubicBezTo>
                  <a:pt x="3683" y="3807460"/>
                  <a:pt x="571" y="3810508"/>
                  <a:pt x="571" y="3814318"/>
                </a:cubicBezTo>
                <a:cubicBezTo>
                  <a:pt x="571" y="3818128"/>
                  <a:pt x="3619" y="3821176"/>
                  <a:pt x="7429" y="3821176"/>
                </a:cubicBezTo>
                <a:cubicBezTo>
                  <a:pt x="11240" y="3821176"/>
                  <a:pt x="14288" y="3818128"/>
                  <a:pt x="14288" y="3814318"/>
                </a:cubicBezTo>
                <a:cubicBezTo>
                  <a:pt x="14288" y="3810508"/>
                  <a:pt x="11240" y="3807460"/>
                  <a:pt x="7429" y="3807460"/>
                </a:cubicBezTo>
                <a:close/>
                <a:moveTo>
                  <a:pt x="7429" y="3714623"/>
                </a:moveTo>
                <a:cubicBezTo>
                  <a:pt x="3683" y="3714623"/>
                  <a:pt x="571" y="3717671"/>
                  <a:pt x="571" y="3721481"/>
                </a:cubicBezTo>
                <a:cubicBezTo>
                  <a:pt x="571" y="3725291"/>
                  <a:pt x="3619" y="3728339"/>
                  <a:pt x="7429" y="3728339"/>
                </a:cubicBezTo>
                <a:cubicBezTo>
                  <a:pt x="11240" y="3728339"/>
                  <a:pt x="14288" y="3725291"/>
                  <a:pt x="14288" y="3721481"/>
                </a:cubicBezTo>
                <a:cubicBezTo>
                  <a:pt x="14288" y="3717671"/>
                  <a:pt x="11240" y="3714623"/>
                  <a:pt x="7429" y="3714623"/>
                </a:cubicBezTo>
                <a:close/>
                <a:moveTo>
                  <a:pt x="7429" y="3900361"/>
                </a:moveTo>
                <a:cubicBezTo>
                  <a:pt x="3683" y="3900361"/>
                  <a:pt x="571" y="3903409"/>
                  <a:pt x="571" y="3907219"/>
                </a:cubicBezTo>
                <a:cubicBezTo>
                  <a:pt x="571" y="3911029"/>
                  <a:pt x="3619" y="3914076"/>
                  <a:pt x="7429" y="3914076"/>
                </a:cubicBezTo>
                <a:cubicBezTo>
                  <a:pt x="11240" y="3914076"/>
                  <a:pt x="14288" y="3911029"/>
                  <a:pt x="14288" y="3907219"/>
                </a:cubicBezTo>
                <a:cubicBezTo>
                  <a:pt x="14288" y="3903409"/>
                  <a:pt x="11240" y="3900361"/>
                  <a:pt x="7429" y="3900361"/>
                </a:cubicBezTo>
                <a:close/>
                <a:moveTo>
                  <a:pt x="7429" y="4643247"/>
                </a:moveTo>
                <a:cubicBezTo>
                  <a:pt x="3683" y="4643247"/>
                  <a:pt x="571" y="4646295"/>
                  <a:pt x="571" y="4650105"/>
                </a:cubicBezTo>
                <a:cubicBezTo>
                  <a:pt x="571" y="4653915"/>
                  <a:pt x="3619" y="4656963"/>
                  <a:pt x="7429" y="4656963"/>
                </a:cubicBezTo>
                <a:cubicBezTo>
                  <a:pt x="11240" y="4656963"/>
                  <a:pt x="14288" y="4653915"/>
                  <a:pt x="14288" y="4650105"/>
                </a:cubicBezTo>
                <a:cubicBezTo>
                  <a:pt x="14288" y="4646295"/>
                  <a:pt x="11240" y="4643247"/>
                  <a:pt x="7429" y="4643247"/>
                </a:cubicBezTo>
                <a:close/>
                <a:moveTo>
                  <a:pt x="7429" y="3436049"/>
                </a:moveTo>
                <a:cubicBezTo>
                  <a:pt x="3683" y="3436049"/>
                  <a:pt x="571" y="3439097"/>
                  <a:pt x="571" y="3442907"/>
                </a:cubicBezTo>
                <a:cubicBezTo>
                  <a:pt x="571" y="3446717"/>
                  <a:pt x="3619" y="3449765"/>
                  <a:pt x="7429" y="3449765"/>
                </a:cubicBezTo>
                <a:cubicBezTo>
                  <a:pt x="11240" y="3449765"/>
                  <a:pt x="14288" y="3446717"/>
                  <a:pt x="14288" y="3442907"/>
                </a:cubicBezTo>
                <a:cubicBezTo>
                  <a:pt x="14288" y="3439097"/>
                  <a:pt x="11240" y="3436049"/>
                  <a:pt x="7429" y="3436049"/>
                </a:cubicBezTo>
                <a:close/>
                <a:moveTo>
                  <a:pt x="7429" y="4457510"/>
                </a:moveTo>
                <a:cubicBezTo>
                  <a:pt x="3683" y="4457510"/>
                  <a:pt x="571" y="4460558"/>
                  <a:pt x="571" y="4464368"/>
                </a:cubicBezTo>
                <a:cubicBezTo>
                  <a:pt x="571" y="4468178"/>
                  <a:pt x="3619" y="4471226"/>
                  <a:pt x="7429" y="4471226"/>
                </a:cubicBezTo>
                <a:cubicBezTo>
                  <a:pt x="11240" y="4471226"/>
                  <a:pt x="14288" y="4468178"/>
                  <a:pt x="14288" y="4464368"/>
                </a:cubicBezTo>
                <a:cubicBezTo>
                  <a:pt x="14288" y="4460558"/>
                  <a:pt x="11240" y="4457510"/>
                  <a:pt x="7429" y="4457510"/>
                </a:cubicBezTo>
                <a:close/>
                <a:moveTo>
                  <a:pt x="7429" y="4271772"/>
                </a:moveTo>
                <a:cubicBezTo>
                  <a:pt x="3683" y="4271772"/>
                  <a:pt x="571" y="4274820"/>
                  <a:pt x="571" y="4278630"/>
                </a:cubicBezTo>
                <a:cubicBezTo>
                  <a:pt x="571" y="4282440"/>
                  <a:pt x="3619" y="4285488"/>
                  <a:pt x="7429" y="4285488"/>
                </a:cubicBezTo>
                <a:cubicBezTo>
                  <a:pt x="11240" y="4285488"/>
                  <a:pt x="14288" y="4282440"/>
                  <a:pt x="14288" y="4278630"/>
                </a:cubicBezTo>
                <a:cubicBezTo>
                  <a:pt x="14288" y="4274820"/>
                  <a:pt x="11240" y="4271772"/>
                  <a:pt x="7429" y="4271772"/>
                </a:cubicBezTo>
                <a:close/>
                <a:moveTo>
                  <a:pt x="7429" y="4828921"/>
                </a:moveTo>
                <a:cubicBezTo>
                  <a:pt x="3683" y="4828921"/>
                  <a:pt x="571" y="4831969"/>
                  <a:pt x="571" y="4835779"/>
                </a:cubicBezTo>
                <a:cubicBezTo>
                  <a:pt x="571" y="4839589"/>
                  <a:pt x="3619" y="4842637"/>
                  <a:pt x="7429" y="4842637"/>
                </a:cubicBezTo>
                <a:cubicBezTo>
                  <a:pt x="11240" y="4842637"/>
                  <a:pt x="14288" y="4839589"/>
                  <a:pt x="14288" y="4835779"/>
                </a:cubicBezTo>
                <a:cubicBezTo>
                  <a:pt x="14288" y="4831969"/>
                  <a:pt x="11240" y="4828921"/>
                  <a:pt x="7429" y="4828921"/>
                </a:cubicBezTo>
                <a:close/>
                <a:moveTo>
                  <a:pt x="7429" y="4550347"/>
                </a:moveTo>
                <a:cubicBezTo>
                  <a:pt x="3683" y="4550347"/>
                  <a:pt x="571" y="4553395"/>
                  <a:pt x="571" y="4557205"/>
                </a:cubicBezTo>
                <a:cubicBezTo>
                  <a:pt x="571" y="4561015"/>
                  <a:pt x="3619" y="4564063"/>
                  <a:pt x="7429" y="4564063"/>
                </a:cubicBezTo>
                <a:cubicBezTo>
                  <a:pt x="11240" y="4564063"/>
                  <a:pt x="14288" y="4561015"/>
                  <a:pt x="14288" y="4557205"/>
                </a:cubicBezTo>
                <a:cubicBezTo>
                  <a:pt x="14288" y="4553395"/>
                  <a:pt x="11240" y="4550347"/>
                  <a:pt x="7429" y="4550347"/>
                </a:cubicBezTo>
                <a:close/>
                <a:moveTo>
                  <a:pt x="7429" y="4364609"/>
                </a:moveTo>
                <a:cubicBezTo>
                  <a:pt x="3683" y="4364609"/>
                  <a:pt x="571" y="4367657"/>
                  <a:pt x="571" y="4371467"/>
                </a:cubicBezTo>
                <a:cubicBezTo>
                  <a:pt x="571" y="4375277"/>
                  <a:pt x="3619" y="4378325"/>
                  <a:pt x="7429" y="4378325"/>
                </a:cubicBezTo>
                <a:cubicBezTo>
                  <a:pt x="11240" y="4378325"/>
                  <a:pt x="14288" y="4375277"/>
                  <a:pt x="14288" y="4371467"/>
                </a:cubicBezTo>
                <a:cubicBezTo>
                  <a:pt x="14288" y="4367657"/>
                  <a:pt x="11240" y="4364609"/>
                  <a:pt x="7429" y="4364609"/>
                </a:cubicBezTo>
                <a:close/>
                <a:moveTo>
                  <a:pt x="7429" y="3343148"/>
                </a:moveTo>
                <a:cubicBezTo>
                  <a:pt x="3683" y="3343148"/>
                  <a:pt x="571" y="3346196"/>
                  <a:pt x="571" y="3350006"/>
                </a:cubicBezTo>
                <a:cubicBezTo>
                  <a:pt x="571" y="3353816"/>
                  <a:pt x="3619" y="3356864"/>
                  <a:pt x="7429" y="3356864"/>
                </a:cubicBezTo>
                <a:cubicBezTo>
                  <a:pt x="11240" y="3356864"/>
                  <a:pt x="14288" y="3353816"/>
                  <a:pt x="14288" y="3350006"/>
                </a:cubicBezTo>
                <a:cubicBezTo>
                  <a:pt x="14288" y="3346196"/>
                  <a:pt x="11240" y="3343148"/>
                  <a:pt x="7429" y="3343148"/>
                </a:cubicBezTo>
                <a:close/>
                <a:moveTo>
                  <a:pt x="7429" y="4736084"/>
                </a:moveTo>
                <a:cubicBezTo>
                  <a:pt x="3683" y="4736084"/>
                  <a:pt x="571" y="4739132"/>
                  <a:pt x="571" y="4742942"/>
                </a:cubicBezTo>
                <a:cubicBezTo>
                  <a:pt x="571" y="4746752"/>
                  <a:pt x="3619" y="4749800"/>
                  <a:pt x="7429" y="4749800"/>
                </a:cubicBezTo>
                <a:cubicBezTo>
                  <a:pt x="11240" y="4749800"/>
                  <a:pt x="14288" y="4746752"/>
                  <a:pt x="14288" y="4742942"/>
                </a:cubicBezTo>
                <a:cubicBezTo>
                  <a:pt x="14288" y="4739132"/>
                  <a:pt x="11240" y="4736084"/>
                  <a:pt x="7429" y="4736084"/>
                </a:cubicBezTo>
                <a:close/>
                <a:moveTo>
                  <a:pt x="7429" y="3993198"/>
                </a:moveTo>
                <a:cubicBezTo>
                  <a:pt x="3683" y="3993198"/>
                  <a:pt x="571" y="3996246"/>
                  <a:pt x="571" y="4000056"/>
                </a:cubicBezTo>
                <a:cubicBezTo>
                  <a:pt x="571" y="4003866"/>
                  <a:pt x="3619" y="4006913"/>
                  <a:pt x="7429" y="4006913"/>
                </a:cubicBezTo>
                <a:cubicBezTo>
                  <a:pt x="11240" y="4006913"/>
                  <a:pt x="14288" y="4003866"/>
                  <a:pt x="14288" y="4000056"/>
                </a:cubicBezTo>
                <a:cubicBezTo>
                  <a:pt x="14288" y="3996246"/>
                  <a:pt x="11240" y="3993198"/>
                  <a:pt x="7429" y="3993198"/>
                </a:cubicBezTo>
                <a:close/>
                <a:moveTo>
                  <a:pt x="1857121" y="3296730"/>
                </a:moveTo>
                <a:cubicBezTo>
                  <a:pt x="1853375" y="3296730"/>
                  <a:pt x="1850263" y="3299778"/>
                  <a:pt x="1850263" y="3303588"/>
                </a:cubicBezTo>
                <a:cubicBezTo>
                  <a:pt x="1850263" y="3307398"/>
                  <a:pt x="1853311" y="3310446"/>
                  <a:pt x="1857121" y="3310446"/>
                </a:cubicBezTo>
                <a:cubicBezTo>
                  <a:pt x="1860931" y="3310446"/>
                  <a:pt x="1863979" y="3307398"/>
                  <a:pt x="1863979" y="3303588"/>
                </a:cubicBezTo>
                <a:cubicBezTo>
                  <a:pt x="1863979" y="3299778"/>
                  <a:pt x="1860931" y="3296730"/>
                  <a:pt x="1857121" y="3296730"/>
                </a:cubicBezTo>
                <a:close/>
                <a:moveTo>
                  <a:pt x="1374584" y="3296730"/>
                </a:moveTo>
                <a:cubicBezTo>
                  <a:pt x="1370838" y="3296730"/>
                  <a:pt x="1367727" y="3299778"/>
                  <a:pt x="1367727" y="3303588"/>
                </a:cubicBezTo>
                <a:cubicBezTo>
                  <a:pt x="1367727" y="3307398"/>
                  <a:pt x="1370775" y="3310446"/>
                  <a:pt x="1374584" y="3310446"/>
                </a:cubicBezTo>
                <a:cubicBezTo>
                  <a:pt x="1378394" y="3310446"/>
                  <a:pt x="1381442" y="3307398"/>
                  <a:pt x="1381442" y="3303588"/>
                </a:cubicBezTo>
                <a:cubicBezTo>
                  <a:pt x="1381442" y="3299778"/>
                  <a:pt x="1378394" y="3296730"/>
                  <a:pt x="1374584" y="3296730"/>
                </a:cubicBezTo>
                <a:close/>
                <a:moveTo>
                  <a:pt x="87820" y="3296730"/>
                </a:moveTo>
                <a:cubicBezTo>
                  <a:pt x="84074" y="3296730"/>
                  <a:pt x="80963" y="3299778"/>
                  <a:pt x="80963" y="3303588"/>
                </a:cubicBezTo>
                <a:cubicBezTo>
                  <a:pt x="80963" y="3307398"/>
                  <a:pt x="84010" y="3310446"/>
                  <a:pt x="87820" y="3310446"/>
                </a:cubicBezTo>
                <a:cubicBezTo>
                  <a:pt x="91630" y="3310446"/>
                  <a:pt x="94679" y="3307398"/>
                  <a:pt x="94679" y="3303588"/>
                </a:cubicBezTo>
                <a:cubicBezTo>
                  <a:pt x="94679" y="3299778"/>
                  <a:pt x="91630" y="3296730"/>
                  <a:pt x="87820" y="3296730"/>
                </a:cubicBezTo>
                <a:close/>
                <a:moveTo>
                  <a:pt x="1696212" y="3296730"/>
                </a:moveTo>
                <a:cubicBezTo>
                  <a:pt x="1692466" y="3296730"/>
                  <a:pt x="1689354" y="3299778"/>
                  <a:pt x="1689354" y="3303588"/>
                </a:cubicBezTo>
                <a:cubicBezTo>
                  <a:pt x="1689354" y="3307398"/>
                  <a:pt x="1692402" y="3310446"/>
                  <a:pt x="1696212" y="3310446"/>
                </a:cubicBezTo>
                <a:cubicBezTo>
                  <a:pt x="1700022" y="3310446"/>
                  <a:pt x="1703070" y="3307398"/>
                  <a:pt x="1703070" y="3303588"/>
                </a:cubicBezTo>
                <a:cubicBezTo>
                  <a:pt x="1703070" y="3299778"/>
                  <a:pt x="1700022" y="3296730"/>
                  <a:pt x="1696212" y="3296730"/>
                </a:cubicBezTo>
                <a:close/>
                <a:moveTo>
                  <a:pt x="409448" y="3296730"/>
                </a:moveTo>
                <a:cubicBezTo>
                  <a:pt x="405702" y="3296730"/>
                  <a:pt x="402590" y="3299778"/>
                  <a:pt x="402590" y="3303588"/>
                </a:cubicBezTo>
                <a:cubicBezTo>
                  <a:pt x="402590" y="3307398"/>
                  <a:pt x="405638" y="3310446"/>
                  <a:pt x="409448" y="3310446"/>
                </a:cubicBezTo>
                <a:cubicBezTo>
                  <a:pt x="413258" y="3310446"/>
                  <a:pt x="416306" y="3307398"/>
                  <a:pt x="416306" y="3303588"/>
                </a:cubicBezTo>
                <a:cubicBezTo>
                  <a:pt x="416306" y="3299778"/>
                  <a:pt x="413258" y="3296730"/>
                  <a:pt x="409448" y="3296730"/>
                </a:cubicBezTo>
                <a:close/>
                <a:moveTo>
                  <a:pt x="1213676" y="3296730"/>
                </a:moveTo>
                <a:cubicBezTo>
                  <a:pt x="1209929" y="3296730"/>
                  <a:pt x="1206817" y="3299778"/>
                  <a:pt x="1206817" y="3303588"/>
                </a:cubicBezTo>
                <a:cubicBezTo>
                  <a:pt x="1206817" y="3307398"/>
                  <a:pt x="1209866" y="3310446"/>
                  <a:pt x="1213676" y="3310446"/>
                </a:cubicBezTo>
                <a:cubicBezTo>
                  <a:pt x="1217485" y="3310446"/>
                  <a:pt x="1220533" y="3307398"/>
                  <a:pt x="1220533" y="3303588"/>
                </a:cubicBezTo>
                <a:cubicBezTo>
                  <a:pt x="1220533" y="3299778"/>
                  <a:pt x="1217485" y="3296730"/>
                  <a:pt x="1213676" y="3296730"/>
                </a:cubicBezTo>
                <a:close/>
                <a:moveTo>
                  <a:pt x="570293" y="3296730"/>
                </a:moveTo>
                <a:cubicBezTo>
                  <a:pt x="566547" y="3296730"/>
                  <a:pt x="563435" y="3299778"/>
                  <a:pt x="563435" y="3303588"/>
                </a:cubicBezTo>
                <a:cubicBezTo>
                  <a:pt x="563435" y="3307398"/>
                  <a:pt x="566483" y="3310446"/>
                  <a:pt x="570293" y="3310446"/>
                </a:cubicBezTo>
                <a:cubicBezTo>
                  <a:pt x="574104" y="3310446"/>
                  <a:pt x="577152" y="3307398"/>
                  <a:pt x="577152" y="3303588"/>
                </a:cubicBezTo>
                <a:cubicBezTo>
                  <a:pt x="577152" y="3299778"/>
                  <a:pt x="574104" y="3296730"/>
                  <a:pt x="570293" y="3296730"/>
                </a:cubicBezTo>
                <a:close/>
                <a:moveTo>
                  <a:pt x="891984" y="3296730"/>
                </a:moveTo>
                <a:cubicBezTo>
                  <a:pt x="888238" y="3296730"/>
                  <a:pt x="885127" y="3299778"/>
                  <a:pt x="885127" y="3303588"/>
                </a:cubicBezTo>
                <a:cubicBezTo>
                  <a:pt x="885127" y="3307398"/>
                  <a:pt x="888175" y="3310446"/>
                  <a:pt x="891984" y="3310446"/>
                </a:cubicBezTo>
                <a:cubicBezTo>
                  <a:pt x="895794" y="3310446"/>
                  <a:pt x="898842" y="3307398"/>
                  <a:pt x="898842" y="3303588"/>
                </a:cubicBezTo>
                <a:cubicBezTo>
                  <a:pt x="898842" y="3299778"/>
                  <a:pt x="895794" y="3296730"/>
                  <a:pt x="891984" y="3296730"/>
                </a:cubicBezTo>
                <a:close/>
                <a:moveTo>
                  <a:pt x="248603" y="3296730"/>
                </a:moveTo>
                <a:cubicBezTo>
                  <a:pt x="244856" y="3296730"/>
                  <a:pt x="241744" y="3299778"/>
                  <a:pt x="241744" y="3303588"/>
                </a:cubicBezTo>
                <a:cubicBezTo>
                  <a:pt x="241744" y="3307398"/>
                  <a:pt x="244792" y="3310446"/>
                  <a:pt x="248603" y="3310446"/>
                </a:cubicBezTo>
                <a:cubicBezTo>
                  <a:pt x="252413" y="3310446"/>
                  <a:pt x="255460" y="3307398"/>
                  <a:pt x="255460" y="3303588"/>
                </a:cubicBezTo>
                <a:cubicBezTo>
                  <a:pt x="255460" y="3299778"/>
                  <a:pt x="252413" y="3296730"/>
                  <a:pt x="248603" y="3296730"/>
                </a:cubicBezTo>
                <a:close/>
                <a:moveTo>
                  <a:pt x="731139" y="3296730"/>
                </a:moveTo>
                <a:cubicBezTo>
                  <a:pt x="727392" y="3296730"/>
                  <a:pt x="724281" y="3299778"/>
                  <a:pt x="724281" y="3303588"/>
                </a:cubicBezTo>
                <a:cubicBezTo>
                  <a:pt x="724281" y="3307398"/>
                  <a:pt x="727329" y="3310446"/>
                  <a:pt x="731139" y="3310446"/>
                </a:cubicBezTo>
                <a:cubicBezTo>
                  <a:pt x="734949" y="3310446"/>
                  <a:pt x="737997" y="3307398"/>
                  <a:pt x="737997" y="3303588"/>
                </a:cubicBezTo>
                <a:cubicBezTo>
                  <a:pt x="737997" y="3299778"/>
                  <a:pt x="734949" y="3296730"/>
                  <a:pt x="731139" y="3296730"/>
                </a:cubicBezTo>
                <a:close/>
                <a:moveTo>
                  <a:pt x="1535367" y="3296730"/>
                </a:moveTo>
                <a:cubicBezTo>
                  <a:pt x="1531620" y="3296730"/>
                  <a:pt x="1528508" y="3299778"/>
                  <a:pt x="1528508" y="3303588"/>
                </a:cubicBezTo>
                <a:cubicBezTo>
                  <a:pt x="1528508" y="3307398"/>
                  <a:pt x="1531556" y="3310446"/>
                  <a:pt x="1535367" y="3310446"/>
                </a:cubicBezTo>
                <a:cubicBezTo>
                  <a:pt x="1539177" y="3310446"/>
                  <a:pt x="1542225" y="3307398"/>
                  <a:pt x="1542225" y="3303588"/>
                </a:cubicBezTo>
                <a:cubicBezTo>
                  <a:pt x="1542225" y="3299778"/>
                  <a:pt x="1539177" y="3296730"/>
                  <a:pt x="1535367" y="3296730"/>
                </a:cubicBezTo>
                <a:close/>
                <a:moveTo>
                  <a:pt x="1052830" y="3296730"/>
                </a:moveTo>
                <a:cubicBezTo>
                  <a:pt x="1049083" y="3296730"/>
                  <a:pt x="1045972" y="3299778"/>
                  <a:pt x="1045972" y="3303588"/>
                </a:cubicBezTo>
                <a:cubicBezTo>
                  <a:pt x="1045972" y="3307398"/>
                  <a:pt x="1049020" y="3310446"/>
                  <a:pt x="1052830" y="3310446"/>
                </a:cubicBezTo>
                <a:cubicBezTo>
                  <a:pt x="1056640" y="3310446"/>
                  <a:pt x="1059688" y="3307398"/>
                  <a:pt x="1059688" y="3303588"/>
                </a:cubicBezTo>
                <a:cubicBezTo>
                  <a:pt x="1059688" y="3299778"/>
                  <a:pt x="1056640" y="3296730"/>
                  <a:pt x="1052830" y="3296730"/>
                </a:cubicBezTo>
                <a:close/>
                <a:moveTo>
                  <a:pt x="168211" y="4736084"/>
                </a:moveTo>
                <a:cubicBezTo>
                  <a:pt x="164465" y="4736084"/>
                  <a:pt x="161354" y="4739132"/>
                  <a:pt x="161354" y="4742942"/>
                </a:cubicBezTo>
                <a:cubicBezTo>
                  <a:pt x="161354" y="4746752"/>
                  <a:pt x="164402" y="4749800"/>
                  <a:pt x="168211" y="4749800"/>
                </a:cubicBezTo>
                <a:cubicBezTo>
                  <a:pt x="172021" y="4749800"/>
                  <a:pt x="175069" y="4746752"/>
                  <a:pt x="175069" y="4742942"/>
                </a:cubicBezTo>
                <a:cubicBezTo>
                  <a:pt x="175069" y="4739132"/>
                  <a:pt x="172021" y="4736084"/>
                  <a:pt x="168211" y="4736084"/>
                </a:cubicBezTo>
                <a:close/>
                <a:moveTo>
                  <a:pt x="168211" y="4643247"/>
                </a:moveTo>
                <a:cubicBezTo>
                  <a:pt x="164465" y="4643247"/>
                  <a:pt x="161354" y="4646295"/>
                  <a:pt x="161354" y="4650105"/>
                </a:cubicBezTo>
                <a:cubicBezTo>
                  <a:pt x="161354" y="4653915"/>
                  <a:pt x="164402" y="4656963"/>
                  <a:pt x="168211" y="4656963"/>
                </a:cubicBezTo>
                <a:cubicBezTo>
                  <a:pt x="172021" y="4656963"/>
                  <a:pt x="175069" y="4653915"/>
                  <a:pt x="175069" y="4650105"/>
                </a:cubicBezTo>
                <a:cubicBezTo>
                  <a:pt x="175069" y="4646295"/>
                  <a:pt x="172021" y="4643247"/>
                  <a:pt x="168211" y="4643247"/>
                </a:cubicBezTo>
                <a:close/>
                <a:moveTo>
                  <a:pt x="168211" y="4828985"/>
                </a:moveTo>
                <a:cubicBezTo>
                  <a:pt x="164465" y="4828985"/>
                  <a:pt x="161354" y="4832033"/>
                  <a:pt x="161354" y="4835843"/>
                </a:cubicBezTo>
                <a:cubicBezTo>
                  <a:pt x="161354" y="4839653"/>
                  <a:pt x="164402" y="4842701"/>
                  <a:pt x="168211" y="4842701"/>
                </a:cubicBezTo>
                <a:cubicBezTo>
                  <a:pt x="172021" y="4842701"/>
                  <a:pt x="175069" y="4839653"/>
                  <a:pt x="175069" y="4835843"/>
                </a:cubicBezTo>
                <a:cubicBezTo>
                  <a:pt x="175069" y="4832033"/>
                  <a:pt x="172021" y="4828985"/>
                  <a:pt x="168211" y="4828985"/>
                </a:cubicBezTo>
                <a:close/>
                <a:moveTo>
                  <a:pt x="329057" y="4921822"/>
                </a:moveTo>
                <a:cubicBezTo>
                  <a:pt x="325310" y="4921822"/>
                  <a:pt x="322199" y="4924870"/>
                  <a:pt x="322199" y="4928680"/>
                </a:cubicBezTo>
                <a:cubicBezTo>
                  <a:pt x="322199" y="4932490"/>
                  <a:pt x="325247" y="4935538"/>
                  <a:pt x="329057" y="4935538"/>
                </a:cubicBezTo>
                <a:cubicBezTo>
                  <a:pt x="332867" y="4935538"/>
                  <a:pt x="335915" y="4932490"/>
                  <a:pt x="335915" y="4928680"/>
                </a:cubicBezTo>
                <a:cubicBezTo>
                  <a:pt x="335915" y="4924870"/>
                  <a:pt x="332867" y="4921822"/>
                  <a:pt x="329057" y="4921822"/>
                </a:cubicBezTo>
                <a:close/>
                <a:moveTo>
                  <a:pt x="1857057" y="3389567"/>
                </a:moveTo>
                <a:cubicBezTo>
                  <a:pt x="1853311" y="3389567"/>
                  <a:pt x="1850200" y="3392615"/>
                  <a:pt x="1850200" y="3396425"/>
                </a:cubicBezTo>
                <a:cubicBezTo>
                  <a:pt x="1850200" y="3400235"/>
                  <a:pt x="1853247" y="3403282"/>
                  <a:pt x="1857057" y="3403282"/>
                </a:cubicBezTo>
                <a:cubicBezTo>
                  <a:pt x="1860867" y="3403282"/>
                  <a:pt x="1863916" y="3400235"/>
                  <a:pt x="1863916" y="3396425"/>
                </a:cubicBezTo>
                <a:cubicBezTo>
                  <a:pt x="1863916" y="3392615"/>
                  <a:pt x="1860867" y="3389567"/>
                  <a:pt x="1857057" y="3389567"/>
                </a:cubicBezTo>
                <a:close/>
                <a:moveTo>
                  <a:pt x="329057" y="4828921"/>
                </a:moveTo>
                <a:cubicBezTo>
                  <a:pt x="325310" y="4828921"/>
                  <a:pt x="322199" y="4831969"/>
                  <a:pt x="322199" y="4835779"/>
                </a:cubicBezTo>
                <a:cubicBezTo>
                  <a:pt x="322199" y="4839589"/>
                  <a:pt x="325247" y="4842637"/>
                  <a:pt x="329057" y="4842637"/>
                </a:cubicBezTo>
                <a:cubicBezTo>
                  <a:pt x="332867" y="4842637"/>
                  <a:pt x="335915" y="4839589"/>
                  <a:pt x="335915" y="4835779"/>
                </a:cubicBezTo>
                <a:cubicBezTo>
                  <a:pt x="335915" y="4831969"/>
                  <a:pt x="332867" y="4828921"/>
                  <a:pt x="329057" y="4828921"/>
                </a:cubicBezTo>
                <a:close/>
                <a:moveTo>
                  <a:pt x="168211" y="4921758"/>
                </a:moveTo>
                <a:cubicBezTo>
                  <a:pt x="164465" y="4921758"/>
                  <a:pt x="161354" y="4924806"/>
                  <a:pt x="161354" y="4928616"/>
                </a:cubicBezTo>
                <a:cubicBezTo>
                  <a:pt x="161354" y="4932426"/>
                  <a:pt x="164402" y="4935474"/>
                  <a:pt x="168211" y="4935474"/>
                </a:cubicBezTo>
                <a:cubicBezTo>
                  <a:pt x="172021" y="4935474"/>
                  <a:pt x="175069" y="4932426"/>
                  <a:pt x="175069" y="4928616"/>
                </a:cubicBezTo>
                <a:cubicBezTo>
                  <a:pt x="175069" y="4924806"/>
                  <a:pt x="172021" y="4921758"/>
                  <a:pt x="168211" y="4921758"/>
                </a:cubicBezTo>
                <a:close/>
                <a:moveTo>
                  <a:pt x="248603" y="4689602"/>
                </a:moveTo>
                <a:cubicBezTo>
                  <a:pt x="244856" y="4689602"/>
                  <a:pt x="241744" y="4692650"/>
                  <a:pt x="241744" y="4696460"/>
                </a:cubicBezTo>
                <a:cubicBezTo>
                  <a:pt x="241744" y="4700270"/>
                  <a:pt x="244792" y="4703318"/>
                  <a:pt x="248603" y="4703318"/>
                </a:cubicBezTo>
                <a:cubicBezTo>
                  <a:pt x="252413" y="4703318"/>
                  <a:pt x="255460" y="4700270"/>
                  <a:pt x="255460" y="4696460"/>
                </a:cubicBezTo>
                <a:cubicBezTo>
                  <a:pt x="255460" y="4692650"/>
                  <a:pt x="252413" y="4689602"/>
                  <a:pt x="248603" y="4689602"/>
                </a:cubicBezTo>
                <a:close/>
                <a:moveTo>
                  <a:pt x="248603" y="3575241"/>
                </a:moveTo>
                <a:cubicBezTo>
                  <a:pt x="244856" y="3575241"/>
                  <a:pt x="241744" y="3578288"/>
                  <a:pt x="241744" y="3582099"/>
                </a:cubicBezTo>
                <a:cubicBezTo>
                  <a:pt x="241744" y="3585909"/>
                  <a:pt x="244792" y="3588957"/>
                  <a:pt x="248603" y="3588957"/>
                </a:cubicBezTo>
                <a:cubicBezTo>
                  <a:pt x="252413" y="3588957"/>
                  <a:pt x="255460" y="3585909"/>
                  <a:pt x="255460" y="3582099"/>
                </a:cubicBezTo>
                <a:cubicBezTo>
                  <a:pt x="255460" y="3578288"/>
                  <a:pt x="252413" y="3575241"/>
                  <a:pt x="248603" y="3575241"/>
                </a:cubicBezTo>
                <a:close/>
                <a:moveTo>
                  <a:pt x="248603" y="4132390"/>
                </a:moveTo>
                <a:cubicBezTo>
                  <a:pt x="244856" y="4132390"/>
                  <a:pt x="241744" y="4135438"/>
                  <a:pt x="241744" y="4139248"/>
                </a:cubicBezTo>
                <a:cubicBezTo>
                  <a:pt x="241744" y="4143057"/>
                  <a:pt x="244792" y="4146106"/>
                  <a:pt x="248603" y="4146106"/>
                </a:cubicBezTo>
                <a:cubicBezTo>
                  <a:pt x="252413" y="4146106"/>
                  <a:pt x="255460" y="4143057"/>
                  <a:pt x="255460" y="4139248"/>
                </a:cubicBezTo>
                <a:cubicBezTo>
                  <a:pt x="255460" y="4135438"/>
                  <a:pt x="252413" y="4132390"/>
                  <a:pt x="248603" y="4132390"/>
                </a:cubicBezTo>
                <a:close/>
                <a:moveTo>
                  <a:pt x="248603" y="3946652"/>
                </a:moveTo>
                <a:cubicBezTo>
                  <a:pt x="244856" y="3946652"/>
                  <a:pt x="241744" y="3949700"/>
                  <a:pt x="241744" y="3953510"/>
                </a:cubicBezTo>
                <a:cubicBezTo>
                  <a:pt x="241744" y="3957320"/>
                  <a:pt x="244792" y="3960368"/>
                  <a:pt x="248603" y="3960368"/>
                </a:cubicBezTo>
                <a:cubicBezTo>
                  <a:pt x="252413" y="3960368"/>
                  <a:pt x="255460" y="3957320"/>
                  <a:pt x="255460" y="3953510"/>
                </a:cubicBezTo>
                <a:cubicBezTo>
                  <a:pt x="255460" y="3949700"/>
                  <a:pt x="252413" y="3946652"/>
                  <a:pt x="248603" y="3946652"/>
                </a:cubicBezTo>
                <a:close/>
                <a:moveTo>
                  <a:pt x="248603" y="3668078"/>
                </a:moveTo>
                <a:cubicBezTo>
                  <a:pt x="244856" y="3668078"/>
                  <a:pt x="241744" y="3671126"/>
                  <a:pt x="241744" y="3674936"/>
                </a:cubicBezTo>
                <a:cubicBezTo>
                  <a:pt x="241744" y="3678746"/>
                  <a:pt x="244792" y="3681794"/>
                  <a:pt x="248603" y="3681794"/>
                </a:cubicBezTo>
                <a:cubicBezTo>
                  <a:pt x="252413" y="3681794"/>
                  <a:pt x="255460" y="3678746"/>
                  <a:pt x="255460" y="3674936"/>
                </a:cubicBezTo>
                <a:cubicBezTo>
                  <a:pt x="255460" y="3671126"/>
                  <a:pt x="252413" y="3668078"/>
                  <a:pt x="248603" y="3668078"/>
                </a:cubicBezTo>
                <a:close/>
                <a:moveTo>
                  <a:pt x="248603" y="4225227"/>
                </a:moveTo>
                <a:cubicBezTo>
                  <a:pt x="244856" y="4225227"/>
                  <a:pt x="241744" y="4228275"/>
                  <a:pt x="241744" y="4232085"/>
                </a:cubicBezTo>
                <a:cubicBezTo>
                  <a:pt x="241744" y="4235895"/>
                  <a:pt x="244792" y="4238943"/>
                  <a:pt x="248603" y="4238943"/>
                </a:cubicBezTo>
                <a:cubicBezTo>
                  <a:pt x="252413" y="4238943"/>
                  <a:pt x="255460" y="4235895"/>
                  <a:pt x="255460" y="4232085"/>
                </a:cubicBezTo>
                <a:cubicBezTo>
                  <a:pt x="255460" y="4228275"/>
                  <a:pt x="252413" y="4225227"/>
                  <a:pt x="248603" y="4225227"/>
                </a:cubicBezTo>
                <a:close/>
                <a:moveTo>
                  <a:pt x="248603" y="3760915"/>
                </a:moveTo>
                <a:cubicBezTo>
                  <a:pt x="244856" y="3760915"/>
                  <a:pt x="241744" y="3763963"/>
                  <a:pt x="241744" y="3767773"/>
                </a:cubicBezTo>
                <a:cubicBezTo>
                  <a:pt x="241744" y="3771582"/>
                  <a:pt x="244792" y="3774631"/>
                  <a:pt x="248603" y="3774631"/>
                </a:cubicBezTo>
                <a:cubicBezTo>
                  <a:pt x="252413" y="3774631"/>
                  <a:pt x="255460" y="3771582"/>
                  <a:pt x="255460" y="3767773"/>
                </a:cubicBezTo>
                <a:cubicBezTo>
                  <a:pt x="255460" y="3763963"/>
                  <a:pt x="252413" y="3760915"/>
                  <a:pt x="248603" y="3760915"/>
                </a:cubicBezTo>
                <a:close/>
                <a:moveTo>
                  <a:pt x="248603" y="3853751"/>
                </a:moveTo>
                <a:cubicBezTo>
                  <a:pt x="244856" y="3853751"/>
                  <a:pt x="241744" y="3856800"/>
                  <a:pt x="241744" y="3860610"/>
                </a:cubicBezTo>
                <a:cubicBezTo>
                  <a:pt x="241744" y="3864419"/>
                  <a:pt x="244792" y="3867468"/>
                  <a:pt x="248603" y="3867468"/>
                </a:cubicBezTo>
                <a:cubicBezTo>
                  <a:pt x="252413" y="3867468"/>
                  <a:pt x="255460" y="3864419"/>
                  <a:pt x="255460" y="3860610"/>
                </a:cubicBezTo>
                <a:cubicBezTo>
                  <a:pt x="255460" y="3856800"/>
                  <a:pt x="252413" y="3853751"/>
                  <a:pt x="248603" y="3853751"/>
                </a:cubicBezTo>
                <a:close/>
                <a:moveTo>
                  <a:pt x="248603" y="4039489"/>
                </a:moveTo>
                <a:cubicBezTo>
                  <a:pt x="244856" y="4039489"/>
                  <a:pt x="241744" y="4042537"/>
                  <a:pt x="241744" y="4046347"/>
                </a:cubicBezTo>
                <a:cubicBezTo>
                  <a:pt x="241744" y="4050157"/>
                  <a:pt x="244792" y="4053205"/>
                  <a:pt x="248603" y="4053205"/>
                </a:cubicBezTo>
                <a:cubicBezTo>
                  <a:pt x="252413" y="4053205"/>
                  <a:pt x="255460" y="4050157"/>
                  <a:pt x="255460" y="4046347"/>
                </a:cubicBezTo>
                <a:cubicBezTo>
                  <a:pt x="255460" y="4042537"/>
                  <a:pt x="252413" y="4039489"/>
                  <a:pt x="248603" y="4039489"/>
                </a:cubicBezTo>
                <a:close/>
                <a:moveTo>
                  <a:pt x="328993" y="4735957"/>
                </a:moveTo>
                <a:cubicBezTo>
                  <a:pt x="325247" y="4735957"/>
                  <a:pt x="322135" y="4739005"/>
                  <a:pt x="322135" y="4742815"/>
                </a:cubicBezTo>
                <a:cubicBezTo>
                  <a:pt x="322135" y="4746625"/>
                  <a:pt x="325183" y="4749673"/>
                  <a:pt x="328993" y="4749673"/>
                </a:cubicBezTo>
                <a:cubicBezTo>
                  <a:pt x="332804" y="4749673"/>
                  <a:pt x="335852" y="4746625"/>
                  <a:pt x="335852" y="4742815"/>
                </a:cubicBezTo>
                <a:cubicBezTo>
                  <a:pt x="335852" y="4739005"/>
                  <a:pt x="332804" y="4735957"/>
                  <a:pt x="328993" y="4735957"/>
                </a:cubicBezTo>
                <a:close/>
                <a:moveTo>
                  <a:pt x="248603" y="4782376"/>
                </a:moveTo>
                <a:cubicBezTo>
                  <a:pt x="244856" y="4782376"/>
                  <a:pt x="241744" y="4785424"/>
                  <a:pt x="241744" y="4789234"/>
                </a:cubicBezTo>
                <a:cubicBezTo>
                  <a:pt x="241744" y="4793044"/>
                  <a:pt x="244792" y="4796092"/>
                  <a:pt x="248603" y="4796092"/>
                </a:cubicBezTo>
                <a:cubicBezTo>
                  <a:pt x="252413" y="4796092"/>
                  <a:pt x="255460" y="4793044"/>
                  <a:pt x="255460" y="4789234"/>
                </a:cubicBezTo>
                <a:cubicBezTo>
                  <a:pt x="255460" y="4785424"/>
                  <a:pt x="252413" y="4782376"/>
                  <a:pt x="248603" y="4782376"/>
                </a:cubicBezTo>
                <a:close/>
                <a:moveTo>
                  <a:pt x="248603" y="4875213"/>
                </a:moveTo>
                <a:cubicBezTo>
                  <a:pt x="244856" y="4875213"/>
                  <a:pt x="241744" y="4878261"/>
                  <a:pt x="241744" y="4882071"/>
                </a:cubicBezTo>
                <a:cubicBezTo>
                  <a:pt x="241744" y="4885881"/>
                  <a:pt x="244792" y="4888929"/>
                  <a:pt x="248603" y="4888929"/>
                </a:cubicBezTo>
                <a:cubicBezTo>
                  <a:pt x="252413" y="4888929"/>
                  <a:pt x="255460" y="4885881"/>
                  <a:pt x="255460" y="4882071"/>
                </a:cubicBezTo>
                <a:cubicBezTo>
                  <a:pt x="255460" y="4878261"/>
                  <a:pt x="252413" y="4875213"/>
                  <a:pt x="248603" y="4875213"/>
                </a:cubicBezTo>
                <a:close/>
                <a:moveTo>
                  <a:pt x="248603" y="4596638"/>
                </a:moveTo>
                <a:cubicBezTo>
                  <a:pt x="244856" y="4596638"/>
                  <a:pt x="241744" y="4599686"/>
                  <a:pt x="241744" y="4603496"/>
                </a:cubicBezTo>
                <a:cubicBezTo>
                  <a:pt x="241744" y="4607306"/>
                  <a:pt x="244792" y="4610354"/>
                  <a:pt x="248603" y="4610354"/>
                </a:cubicBezTo>
                <a:cubicBezTo>
                  <a:pt x="252413" y="4610354"/>
                  <a:pt x="255460" y="4607306"/>
                  <a:pt x="255460" y="4603496"/>
                </a:cubicBezTo>
                <a:cubicBezTo>
                  <a:pt x="255460" y="4599686"/>
                  <a:pt x="252413" y="4596638"/>
                  <a:pt x="248603" y="4596638"/>
                </a:cubicBezTo>
                <a:close/>
                <a:moveTo>
                  <a:pt x="248603" y="4410901"/>
                </a:moveTo>
                <a:cubicBezTo>
                  <a:pt x="244856" y="4410901"/>
                  <a:pt x="241744" y="4413949"/>
                  <a:pt x="241744" y="4417759"/>
                </a:cubicBezTo>
                <a:cubicBezTo>
                  <a:pt x="241744" y="4421569"/>
                  <a:pt x="244792" y="4424617"/>
                  <a:pt x="248603" y="4424617"/>
                </a:cubicBezTo>
                <a:cubicBezTo>
                  <a:pt x="252413" y="4424617"/>
                  <a:pt x="255460" y="4421569"/>
                  <a:pt x="255460" y="4417759"/>
                </a:cubicBezTo>
                <a:cubicBezTo>
                  <a:pt x="255460" y="4413949"/>
                  <a:pt x="252413" y="4410901"/>
                  <a:pt x="248603" y="4410901"/>
                </a:cubicBezTo>
                <a:close/>
                <a:moveTo>
                  <a:pt x="248603" y="4503738"/>
                </a:moveTo>
                <a:cubicBezTo>
                  <a:pt x="244856" y="4503738"/>
                  <a:pt x="241744" y="4506786"/>
                  <a:pt x="241744" y="4510596"/>
                </a:cubicBezTo>
                <a:cubicBezTo>
                  <a:pt x="241744" y="4514406"/>
                  <a:pt x="244792" y="4517454"/>
                  <a:pt x="248603" y="4517454"/>
                </a:cubicBezTo>
                <a:cubicBezTo>
                  <a:pt x="252413" y="4517454"/>
                  <a:pt x="255460" y="4514406"/>
                  <a:pt x="255460" y="4510596"/>
                </a:cubicBezTo>
                <a:cubicBezTo>
                  <a:pt x="255460" y="4506786"/>
                  <a:pt x="252413" y="4503738"/>
                  <a:pt x="248603" y="4503738"/>
                </a:cubicBezTo>
                <a:close/>
                <a:moveTo>
                  <a:pt x="248603" y="4318000"/>
                </a:moveTo>
                <a:cubicBezTo>
                  <a:pt x="244856" y="4318000"/>
                  <a:pt x="241744" y="4321048"/>
                  <a:pt x="241744" y="4324858"/>
                </a:cubicBezTo>
                <a:cubicBezTo>
                  <a:pt x="241744" y="4328668"/>
                  <a:pt x="244792" y="4331716"/>
                  <a:pt x="248603" y="4331716"/>
                </a:cubicBezTo>
                <a:cubicBezTo>
                  <a:pt x="252413" y="4331716"/>
                  <a:pt x="255460" y="4328668"/>
                  <a:pt x="255460" y="4324858"/>
                </a:cubicBezTo>
                <a:cubicBezTo>
                  <a:pt x="255460" y="4321048"/>
                  <a:pt x="252413" y="4318000"/>
                  <a:pt x="248603" y="4318000"/>
                </a:cubicBezTo>
                <a:close/>
                <a:moveTo>
                  <a:pt x="168211" y="4364419"/>
                </a:moveTo>
                <a:cubicBezTo>
                  <a:pt x="164465" y="4364419"/>
                  <a:pt x="161354" y="4367467"/>
                  <a:pt x="161354" y="4371277"/>
                </a:cubicBezTo>
                <a:cubicBezTo>
                  <a:pt x="161354" y="4375087"/>
                  <a:pt x="164402" y="4378135"/>
                  <a:pt x="168211" y="4378135"/>
                </a:cubicBezTo>
                <a:cubicBezTo>
                  <a:pt x="172021" y="4378135"/>
                  <a:pt x="175069" y="4375087"/>
                  <a:pt x="175069" y="4371277"/>
                </a:cubicBezTo>
                <a:cubicBezTo>
                  <a:pt x="175069" y="4367467"/>
                  <a:pt x="172021" y="4364419"/>
                  <a:pt x="168211" y="4364419"/>
                </a:cubicBezTo>
                <a:close/>
                <a:moveTo>
                  <a:pt x="168211" y="4085844"/>
                </a:moveTo>
                <a:cubicBezTo>
                  <a:pt x="164465" y="4085844"/>
                  <a:pt x="161354" y="4088892"/>
                  <a:pt x="161354" y="4092702"/>
                </a:cubicBezTo>
                <a:cubicBezTo>
                  <a:pt x="161354" y="4096512"/>
                  <a:pt x="164402" y="4099560"/>
                  <a:pt x="168211" y="4099560"/>
                </a:cubicBezTo>
                <a:cubicBezTo>
                  <a:pt x="172021" y="4099560"/>
                  <a:pt x="175069" y="4096512"/>
                  <a:pt x="175069" y="4092702"/>
                </a:cubicBezTo>
                <a:cubicBezTo>
                  <a:pt x="175069" y="4088892"/>
                  <a:pt x="172021" y="4085844"/>
                  <a:pt x="168211" y="4085844"/>
                </a:cubicBezTo>
                <a:close/>
                <a:moveTo>
                  <a:pt x="168211" y="3993007"/>
                </a:moveTo>
                <a:cubicBezTo>
                  <a:pt x="164465" y="3993007"/>
                  <a:pt x="161354" y="3996055"/>
                  <a:pt x="161354" y="3999865"/>
                </a:cubicBezTo>
                <a:cubicBezTo>
                  <a:pt x="161354" y="4003675"/>
                  <a:pt x="164402" y="4006723"/>
                  <a:pt x="168211" y="4006723"/>
                </a:cubicBezTo>
                <a:cubicBezTo>
                  <a:pt x="172021" y="4006723"/>
                  <a:pt x="175069" y="4003675"/>
                  <a:pt x="175069" y="3999865"/>
                </a:cubicBezTo>
                <a:cubicBezTo>
                  <a:pt x="175069" y="3996055"/>
                  <a:pt x="172021" y="3993007"/>
                  <a:pt x="168211" y="3993007"/>
                </a:cubicBezTo>
                <a:close/>
                <a:moveTo>
                  <a:pt x="168211" y="4178744"/>
                </a:moveTo>
                <a:cubicBezTo>
                  <a:pt x="164465" y="4178744"/>
                  <a:pt x="161354" y="4181793"/>
                  <a:pt x="161354" y="4185603"/>
                </a:cubicBezTo>
                <a:cubicBezTo>
                  <a:pt x="161354" y="4189413"/>
                  <a:pt x="164402" y="4192461"/>
                  <a:pt x="168211" y="4192461"/>
                </a:cubicBezTo>
                <a:cubicBezTo>
                  <a:pt x="172021" y="4192461"/>
                  <a:pt x="175069" y="4189413"/>
                  <a:pt x="175069" y="4185603"/>
                </a:cubicBezTo>
                <a:cubicBezTo>
                  <a:pt x="175069" y="4181793"/>
                  <a:pt x="172021" y="4178744"/>
                  <a:pt x="168211" y="4178744"/>
                </a:cubicBezTo>
                <a:close/>
                <a:moveTo>
                  <a:pt x="168211" y="4457319"/>
                </a:moveTo>
                <a:cubicBezTo>
                  <a:pt x="164465" y="4457319"/>
                  <a:pt x="161354" y="4460367"/>
                  <a:pt x="161354" y="4464177"/>
                </a:cubicBezTo>
                <a:cubicBezTo>
                  <a:pt x="161354" y="4467987"/>
                  <a:pt x="164402" y="4471035"/>
                  <a:pt x="168211" y="4471035"/>
                </a:cubicBezTo>
                <a:cubicBezTo>
                  <a:pt x="172021" y="4471035"/>
                  <a:pt x="175069" y="4467987"/>
                  <a:pt x="175069" y="4464177"/>
                </a:cubicBezTo>
                <a:cubicBezTo>
                  <a:pt x="175069" y="4460367"/>
                  <a:pt x="172021" y="4457319"/>
                  <a:pt x="168211" y="4457319"/>
                </a:cubicBezTo>
                <a:close/>
                <a:moveTo>
                  <a:pt x="168211" y="3900170"/>
                </a:moveTo>
                <a:cubicBezTo>
                  <a:pt x="164465" y="3900170"/>
                  <a:pt x="161354" y="3903218"/>
                  <a:pt x="161354" y="3907028"/>
                </a:cubicBezTo>
                <a:cubicBezTo>
                  <a:pt x="161354" y="3910838"/>
                  <a:pt x="164402" y="3913886"/>
                  <a:pt x="168211" y="3913886"/>
                </a:cubicBezTo>
                <a:cubicBezTo>
                  <a:pt x="172021" y="3913886"/>
                  <a:pt x="175069" y="3910838"/>
                  <a:pt x="175069" y="3907028"/>
                </a:cubicBezTo>
                <a:cubicBezTo>
                  <a:pt x="175069" y="3903218"/>
                  <a:pt x="172021" y="3900170"/>
                  <a:pt x="168211" y="3900170"/>
                </a:cubicBezTo>
                <a:close/>
                <a:moveTo>
                  <a:pt x="168211" y="4550220"/>
                </a:moveTo>
                <a:cubicBezTo>
                  <a:pt x="164465" y="4550220"/>
                  <a:pt x="161354" y="4553268"/>
                  <a:pt x="161354" y="4557078"/>
                </a:cubicBezTo>
                <a:cubicBezTo>
                  <a:pt x="161354" y="4560888"/>
                  <a:pt x="164402" y="4563936"/>
                  <a:pt x="168211" y="4563936"/>
                </a:cubicBezTo>
                <a:cubicBezTo>
                  <a:pt x="172021" y="4563936"/>
                  <a:pt x="175069" y="4560888"/>
                  <a:pt x="175069" y="4557078"/>
                </a:cubicBezTo>
                <a:cubicBezTo>
                  <a:pt x="175069" y="4553268"/>
                  <a:pt x="172021" y="4550220"/>
                  <a:pt x="168211" y="4550220"/>
                </a:cubicBezTo>
                <a:close/>
                <a:moveTo>
                  <a:pt x="168211" y="4271645"/>
                </a:moveTo>
                <a:cubicBezTo>
                  <a:pt x="164465" y="4271645"/>
                  <a:pt x="161354" y="4274693"/>
                  <a:pt x="161354" y="4278503"/>
                </a:cubicBezTo>
                <a:cubicBezTo>
                  <a:pt x="161354" y="4282313"/>
                  <a:pt x="164402" y="4285361"/>
                  <a:pt x="168211" y="4285361"/>
                </a:cubicBezTo>
                <a:cubicBezTo>
                  <a:pt x="172021" y="4285361"/>
                  <a:pt x="175069" y="4282313"/>
                  <a:pt x="175069" y="4278503"/>
                </a:cubicBezTo>
                <a:cubicBezTo>
                  <a:pt x="175069" y="4274693"/>
                  <a:pt x="172021" y="4271645"/>
                  <a:pt x="168211" y="4271645"/>
                </a:cubicBezTo>
                <a:close/>
                <a:moveTo>
                  <a:pt x="168211" y="3621596"/>
                </a:moveTo>
                <a:cubicBezTo>
                  <a:pt x="164465" y="3621596"/>
                  <a:pt x="161354" y="3624644"/>
                  <a:pt x="161354" y="3628454"/>
                </a:cubicBezTo>
                <a:cubicBezTo>
                  <a:pt x="161354" y="3632263"/>
                  <a:pt x="164402" y="3635312"/>
                  <a:pt x="168211" y="3635312"/>
                </a:cubicBezTo>
                <a:cubicBezTo>
                  <a:pt x="172021" y="3635312"/>
                  <a:pt x="175069" y="3632263"/>
                  <a:pt x="175069" y="3628454"/>
                </a:cubicBezTo>
                <a:cubicBezTo>
                  <a:pt x="175069" y="3624644"/>
                  <a:pt x="172021" y="3621596"/>
                  <a:pt x="168211" y="3621596"/>
                </a:cubicBezTo>
                <a:close/>
                <a:moveTo>
                  <a:pt x="168211" y="3343021"/>
                </a:moveTo>
                <a:cubicBezTo>
                  <a:pt x="164465" y="3343021"/>
                  <a:pt x="161354" y="3346069"/>
                  <a:pt x="161354" y="3349879"/>
                </a:cubicBezTo>
                <a:cubicBezTo>
                  <a:pt x="161354" y="3353689"/>
                  <a:pt x="164402" y="3356737"/>
                  <a:pt x="168211" y="3356737"/>
                </a:cubicBezTo>
                <a:cubicBezTo>
                  <a:pt x="172021" y="3356737"/>
                  <a:pt x="175069" y="3353689"/>
                  <a:pt x="175069" y="3349879"/>
                </a:cubicBezTo>
                <a:cubicBezTo>
                  <a:pt x="175069" y="3346069"/>
                  <a:pt x="172021" y="3343021"/>
                  <a:pt x="168211" y="3343021"/>
                </a:cubicBezTo>
                <a:close/>
                <a:moveTo>
                  <a:pt x="248603" y="3389440"/>
                </a:moveTo>
                <a:cubicBezTo>
                  <a:pt x="244856" y="3389440"/>
                  <a:pt x="241744" y="3392488"/>
                  <a:pt x="241744" y="3396298"/>
                </a:cubicBezTo>
                <a:cubicBezTo>
                  <a:pt x="241744" y="3400107"/>
                  <a:pt x="244792" y="3403156"/>
                  <a:pt x="248603" y="3403156"/>
                </a:cubicBezTo>
                <a:cubicBezTo>
                  <a:pt x="252413" y="3403156"/>
                  <a:pt x="255460" y="3400107"/>
                  <a:pt x="255460" y="3396298"/>
                </a:cubicBezTo>
                <a:cubicBezTo>
                  <a:pt x="255460" y="3392488"/>
                  <a:pt x="252413" y="3389440"/>
                  <a:pt x="248603" y="3389440"/>
                </a:cubicBezTo>
                <a:close/>
                <a:moveTo>
                  <a:pt x="168211" y="3435858"/>
                </a:moveTo>
                <a:cubicBezTo>
                  <a:pt x="164465" y="3435858"/>
                  <a:pt x="161354" y="3438906"/>
                  <a:pt x="161354" y="3442716"/>
                </a:cubicBezTo>
                <a:cubicBezTo>
                  <a:pt x="161354" y="3446526"/>
                  <a:pt x="164402" y="3449574"/>
                  <a:pt x="168211" y="3449574"/>
                </a:cubicBezTo>
                <a:cubicBezTo>
                  <a:pt x="172021" y="3449574"/>
                  <a:pt x="175069" y="3446526"/>
                  <a:pt x="175069" y="3442716"/>
                </a:cubicBezTo>
                <a:cubicBezTo>
                  <a:pt x="175069" y="3438906"/>
                  <a:pt x="172021" y="3435858"/>
                  <a:pt x="168211" y="3435858"/>
                </a:cubicBezTo>
                <a:close/>
                <a:moveTo>
                  <a:pt x="168211" y="3714432"/>
                </a:moveTo>
                <a:cubicBezTo>
                  <a:pt x="164465" y="3714432"/>
                  <a:pt x="161354" y="3717481"/>
                  <a:pt x="161354" y="3721291"/>
                </a:cubicBezTo>
                <a:cubicBezTo>
                  <a:pt x="161354" y="3725101"/>
                  <a:pt x="164402" y="3728149"/>
                  <a:pt x="168211" y="3728149"/>
                </a:cubicBezTo>
                <a:cubicBezTo>
                  <a:pt x="172021" y="3728149"/>
                  <a:pt x="175069" y="3725101"/>
                  <a:pt x="175069" y="3721291"/>
                </a:cubicBezTo>
                <a:cubicBezTo>
                  <a:pt x="175069" y="3717481"/>
                  <a:pt x="172021" y="3714432"/>
                  <a:pt x="168211" y="3714432"/>
                </a:cubicBezTo>
                <a:close/>
                <a:moveTo>
                  <a:pt x="168211" y="3807269"/>
                </a:moveTo>
                <a:cubicBezTo>
                  <a:pt x="164465" y="3807269"/>
                  <a:pt x="161354" y="3810318"/>
                  <a:pt x="161354" y="3814128"/>
                </a:cubicBezTo>
                <a:cubicBezTo>
                  <a:pt x="161354" y="3817938"/>
                  <a:pt x="164402" y="3820986"/>
                  <a:pt x="168211" y="3820986"/>
                </a:cubicBezTo>
                <a:cubicBezTo>
                  <a:pt x="172021" y="3820986"/>
                  <a:pt x="175069" y="3817938"/>
                  <a:pt x="175069" y="3814128"/>
                </a:cubicBezTo>
                <a:cubicBezTo>
                  <a:pt x="175069" y="3810318"/>
                  <a:pt x="172021" y="3807269"/>
                  <a:pt x="168211" y="3807269"/>
                </a:cubicBezTo>
                <a:close/>
                <a:moveTo>
                  <a:pt x="168211" y="3528695"/>
                </a:moveTo>
                <a:cubicBezTo>
                  <a:pt x="164465" y="3528695"/>
                  <a:pt x="161354" y="3531743"/>
                  <a:pt x="161354" y="3535553"/>
                </a:cubicBezTo>
                <a:cubicBezTo>
                  <a:pt x="161354" y="3539363"/>
                  <a:pt x="164402" y="3542411"/>
                  <a:pt x="168211" y="3542411"/>
                </a:cubicBezTo>
                <a:cubicBezTo>
                  <a:pt x="172021" y="3542411"/>
                  <a:pt x="175069" y="3539363"/>
                  <a:pt x="175069" y="3535553"/>
                </a:cubicBezTo>
                <a:cubicBezTo>
                  <a:pt x="175069" y="3531743"/>
                  <a:pt x="172021" y="3528695"/>
                  <a:pt x="168211" y="3528695"/>
                </a:cubicBezTo>
                <a:close/>
                <a:moveTo>
                  <a:pt x="248603" y="3482276"/>
                </a:moveTo>
                <a:cubicBezTo>
                  <a:pt x="244856" y="3482276"/>
                  <a:pt x="241744" y="3485325"/>
                  <a:pt x="241744" y="3489135"/>
                </a:cubicBezTo>
                <a:cubicBezTo>
                  <a:pt x="241744" y="3492944"/>
                  <a:pt x="244792" y="3495993"/>
                  <a:pt x="248603" y="3495993"/>
                </a:cubicBezTo>
                <a:cubicBezTo>
                  <a:pt x="252413" y="3495993"/>
                  <a:pt x="255460" y="3492944"/>
                  <a:pt x="255460" y="3489135"/>
                </a:cubicBezTo>
                <a:cubicBezTo>
                  <a:pt x="255460" y="3485325"/>
                  <a:pt x="252413" y="3482276"/>
                  <a:pt x="248603" y="3482276"/>
                </a:cubicBezTo>
                <a:close/>
                <a:moveTo>
                  <a:pt x="328993" y="4271582"/>
                </a:moveTo>
                <a:cubicBezTo>
                  <a:pt x="325247" y="4271582"/>
                  <a:pt x="322135" y="4274630"/>
                  <a:pt x="322135" y="4278440"/>
                </a:cubicBezTo>
                <a:cubicBezTo>
                  <a:pt x="322135" y="4282250"/>
                  <a:pt x="325183" y="4285298"/>
                  <a:pt x="328993" y="4285298"/>
                </a:cubicBezTo>
                <a:cubicBezTo>
                  <a:pt x="332804" y="4285298"/>
                  <a:pt x="335852" y="4282250"/>
                  <a:pt x="335852" y="4278440"/>
                </a:cubicBezTo>
                <a:cubicBezTo>
                  <a:pt x="335852" y="4274630"/>
                  <a:pt x="332804" y="4271582"/>
                  <a:pt x="328993" y="4271582"/>
                </a:cubicBezTo>
                <a:close/>
                <a:moveTo>
                  <a:pt x="1856994" y="4782312"/>
                </a:moveTo>
                <a:cubicBezTo>
                  <a:pt x="1853247" y="4782312"/>
                  <a:pt x="1850136" y="4785360"/>
                  <a:pt x="1850136" y="4789170"/>
                </a:cubicBezTo>
                <a:cubicBezTo>
                  <a:pt x="1850136" y="4792980"/>
                  <a:pt x="1853184" y="4796028"/>
                  <a:pt x="1856994" y="4796028"/>
                </a:cubicBezTo>
                <a:cubicBezTo>
                  <a:pt x="1860804" y="4796028"/>
                  <a:pt x="1863852" y="4792980"/>
                  <a:pt x="1863852" y="4789170"/>
                </a:cubicBezTo>
                <a:cubicBezTo>
                  <a:pt x="1863852" y="4785360"/>
                  <a:pt x="1860804" y="4782312"/>
                  <a:pt x="1856994" y="4782312"/>
                </a:cubicBezTo>
                <a:close/>
                <a:moveTo>
                  <a:pt x="87757" y="3389376"/>
                </a:moveTo>
                <a:cubicBezTo>
                  <a:pt x="84010" y="3389376"/>
                  <a:pt x="80899" y="3392424"/>
                  <a:pt x="80899" y="3396234"/>
                </a:cubicBezTo>
                <a:cubicBezTo>
                  <a:pt x="80899" y="3400044"/>
                  <a:pt x="83947" y="3403092"/>
                  <a:pt x="87757" y="3403092"/>
                </a:cubicBezTo>
                <a:cubicBezTo>
                  <a:pt x="91567" y="3403092"/>
                  <a:pt x="94615" y="3400044"/>
                  <a:pt x="94615" y="3396234"/>
                </a:cubicBezTo>
                <a:cubicBezTo>
                  <a:pt x="94615" y="3392424"/>
                  <a:pt x="91567" y="3389376"/>
                  <a:pt x="87757" y="3389376"/>
                </a:cubicBezTo>
                <a:close/>
                <a:moveTo>
                  <a:pt x="1856994" y="4689475"/>
                </a:moveTo>
                <a:cubicBezTo>
                  <a:pt x="1853247" y="4689475"/>
                  <a:pt x="1850136" y="4692523"/>
                  <a:pt x="1850136" y="4696333"/>
                </a:cubicBezTo>
                <a:cubicBezTo>
                  <a:pt x="1850136" y="4700143"/>
                  <a:pt x="1853184" y="4703191"/>
                  <a:pt x="1856994" y="4703191"/>
                </a:cubicBezTo>
                <a:cubicBezTo>
                  <a:pt x="1860804" y="4703191"/>
                  <a:pt x="1863852" y="4700143"/>
                  <a:pt x="1863852" y="4696333"/>
                </a:cubicBezTo>
                <a:cubicBezTo>
                  <a:pt x="1863852" y="4692523"/>
                  <a:pt x="1860804" y="4689475"/>
                  <a:pt x="1856994" y="4689475"/>
                </a:cubicBezTo>
                <a:close/>
                <a:moveTo>
                  <a:pt x="1856994" y="4318000"/>
                </a:moveTo>
                <a:cubicBezTo>
                  <a:pt x="1853247" y="4318000"/>
                  <a:pt x="1850136" y="4321048"/>
                  <a:pt x="1850136" y="4324858"/>
                </a:cubicBezTo>
                <a:cubicBezTo>
                  <a:pt x="1850136" y="4328668"/>
                  <a:pt x="1853184" y="4331716"/>
                  <a:pt x="1856994" y="4331716"/>
                </a:cubicBezTo>
                <a:cubicBezTo>
                  <a:pt x="1860804" y="4331716"/>
                  <a:pt x="1863852" y="4328668"/>
                  <a:pt x="1863852" y="4324858"/>
                </a:cubicBezTo>
                <a:cubicBezTo>
                  <a:pt x="1863852" y="4321048"/>
                  <a:pt x="1860804" y="4318000"/>
                  <a:pt x="1856994" y="4318000"/>
                </a:cubicBezTo>
                <a:close/>
                <a:moveTo>
                  <a:pt x="1856994" y="4596575"/>
                </a:moveTo>
                <a:cubicBezTo>
                  <a:pt x="1853247" y="4596575"/>
                  <a:pt x="1850136" y="4599623"/>
                  <a:pt x="1850136" y="4603433"/>
                </a:cubicBezTo>
                <a:cubicBezTo>
                  <a:pt x="1850136" y="4607243"/>
                  <a:pt x="1853184" y="4610291"/>
                  <a:pt x="1856994" y="4610291"/>
                </a:cubicBezTo>
                <a:cubicBezTo>
                  <a:pt x="1860804" y="4610291"/>
                  <a:pt x="1863852" y="4607243"/>
                  <a:pt x="1863852" y="4603433"/>
                </a:cubicBezTo>
                <a:cubicBezTo>
                  <a:pt x="1863852" y="4599623"/>
                  <a:pt x="1860804" y="4596575"/>
                  <a:pt x="1856994" y="4596575"/>
                </a:cubicBezTo>
                <a:close/>
                <a:moveTo>
                  <a:pt x="1856994" y="4410837"/>
                </a:moveTo>
                <a:cubicBezTo>
                  <a:pt x="1853247" y="4410837"/>
                  <a:pt x="1850136" y="4413885"/>
                  <a:pt x="1850136" y="4417695"/>
                </a:cubicBezTo>
                <a:cubicBezTo>
                  <a:pt x="1850136" y="4421505"/>
                  <a:pt x="1853184" y="4424553"/>
                  <a:pt x="1856994" y="4424553"/>
                </a:cubicBezTo>
                <a:cubicBezTo>
                  <a:pt x="1860804" y="4424553"/>
                  <a:pt x="1863852" y="4421505"/>
                  <a:pt x="1863852" y="4417695"/>
                </a:cubicBezTo>
                <a:cubicBezTo>
                  <a:pt x="1863852" y="4413885"/>
                  <a:pt x="1860804" y="4410837"/>
                  <a:pt x="1856994" y="4410837"/>
                </a:cubicBezTo>
                <a:close/>
                <a:moveTo>
                  <a:pt x="87757" y="3575050"/>
                </a:moveTo>
                <a:cubicBezTo>
                  <a:pt x="84010" y="3575050"/>
                  <a:pt x="80899" y="3578098"/>
                  <a:pt x="80899" y="3581908"/>
                </a:cubicBezTo>
                <a:cubicBezTo>
                  <a:pt x="80899" y="3585718"/>
                  <a:pt x="83947" y="3588766"/>
                  <a:pt x="87757" y="3588766"/>
                </a:cubicBezTo>
                <a:cubicBezTo>
                  <a:pt x="91567" y="3588766"/>
                  <a:pt x="94615" y="3585718"/>
                  <a:pt x="94615" y="3581908"/>
                </a:cubicBezTo>
                <a:cubicBezTo>
                  <a:pt x="94615" y="3578098"/>
                  <a:pt x="91567" y="3575050"/>
                  <a:pt x="87757" y="3575050"/>
                </a:cubicBezTo>
                <a:close/>
                <a:moveTo>
                  <a:pt x="1856994" y="4503674"/>
                </a:moveTo>
                <a:cubicBezTo>
                  <a:pt x="1853247" y="4503674"/>
                  <a:pt x="1850136" y="4506722"/>
                  <a:pt x="1850136" y="4510532"/>
                </a:cubicBezTo>
                <a:cubicBezTo>
                  <a:pt x="1850136" y="4514342"/>
                  <a:pt x="1853184" y="4517390"/>
                  <a:pt x="1856994" y="4517390"/>
                </a:cubicBezTo>
                <a:cubicBezTo>
                  <a:pt x="1860804" y="4517390"/>
                  <a:pt x="1863852" y="4514342"/>
                  <a:pt x="1863852" y="4510532"/>
                </a:cubicBezTo>
                <a:cubicBezTo>
                  <a:pt x="1863852" y="4506722"/>
                  <a:pt x="1860804" y="4503674"/>
                  <a:pt x="1856994" y="4503674"/>
                </a:cubicBezTo>
                <a:close/>
                <a:moveTo>
                  <a:pt x="87757" y="3482213"/>
                </a:moveTo>
                <a:cubicBezTo>
                  <a:pt x="84010" y="3482213"/>
                  <a:pt x="80899" y="3485261"/>
                  <a:pt x="80899" y="3489071"/>
                </a:cubicBezTo>
                <a:cubicBezTo>
                  <a:pt x="80899" y="3492881"/>
                  <a:pt x="83947" y="3495929"/>
                  <a:pt x="87757" y="3495929"/>
                </a:cubicBezTo>
                <a:cubicBezTo>
                  <a:pt x="91567" y="3495929"/>
                  <a:pt x="94615" y="3492881"/>
                  <a:pt x="94615" y="3489071"/>
                </a:cubicBezTo>
                <a:cubicBezTo>
                  <a:pt x="94615" y="3485261"/>
                  <a:pt x="91567" y="3482213"/>
                  <a:pt x="87757" y="3482213"/>
                </a:cubicBezTo>
                <a:close/>
                <a:moveTo>
                  <a:pt x="87757" y="4039362"/>
                </a:moveTo>
                <a:cubicBezTo>
                  <a:pt x="84010" y="4039362"/>
                  <a:pt x="80899" y="4042410"/>
                  <a:pt x="80899" y="4046220"/>
                </a:cubicBezTo>
                <a:cubicBezTo>
                  <a:pt x="80899" y="4050030"/>
                  <a:pt x="83947" y="4053078"/>
                  <a:pt x="87757" y="4053078"/>
                </a:cubicBezTo>
                <a:cubicBezTo>
                  <a:pt x="91567" y="4053078"/>
                  <a:pt x="94615" y="4050030"/>
                  <a:pt x="94615" y="4046220"/>
                </a:cubicBezTo>
                <a:cubicBezTo>
                  <a:pt x="94615" y="4042410"/>
                  <a:pt x="91567" y="4039362"/>
                  <a:pt x="87757" y="4039362"/>
                </a:cubicBezTo>
                <a:close/>
                <a:moveTo>
                  <a:pt x="87757" y="4132199"/>
                </a:moveTo>
                <a:cubicBezTo>
                  <a:pt x="84010" y="4132199"/>
                  <a:pt x="80899" y="4135247"/>
                  <a:pt x="80899" y="4139057"/>
                </a:cubicBezTo>
                <a:cubicBezTo>
                  <a:pt x="80899" y="4142867"/>
                  <a:pt x="83947" y="4145915"/>
                  <a:pt x="87757" y="4145915"/>
                </a:cubicBezTo>
                <a:cubicBezTo>
                  <a:pt x="91567" y="4145915"/>
                  <a:pt x="94615" y="4142867"/>
                  <a:pt x="94615" y="4139057"/>
                </a:cubicBezTo>
                <a:cubicBezTo>
                  <a:pt x="94615" y="4135247"/>
                  <a:pt x="91567" y="4132199"/>
                  <a:pt x="87757" y="4132199"/>
                </a:cubicBezTo>
                <a:close/>
                <a:moveTo>
                  <a:pt x="87757" y="4225036"/>
                </a:moveTo>
                <a:cubicBezTo>
                  <a:pt x="84010" y="4225036"/>
                  <a:pt x="80899" y="4228084"/>
                  <a:pt x="80899" y="4231894"/>
                </a:cubicBezTo>
                <a:cubicBezTo>
                  <a:pt x="80899" y="4235704"/>
                  <a:pt x="83947" y="4238752"/>
                  <a:pt x="87757" y="4238752"/>
                </a:cubicBezTo>
                <a:cubicBezTo>
                  <a:pt x="91567" y="4238752"/>
                  <a:pt x="94615" y="4235704"/>
                  <a:pt x="94615" y="4231894"/>
                </a:cubicBezTo>
                <a:cubicBezTo>
                  <a:pt x="94615" y="4228084"/>
                  <a:pt x="91567" y="4225036"/>
                  <a:pt x="87757" y="4225036"/>
                </a:cubicBezTo>
                <a:close/>
                <a:moveTo>
                  <a:pt x="87757" y="3667887"/>
                </a:moveTo>
                <a:cubicBezTo>
                  <a:pt x="84010" y="3667887"/>
                  <a:pt x="80899" y="3670935"/>
                  <a:pt x="80899" y="3674745"/>
                </a:cubicBezTo>
                <a:cubicBezTo>
                  <a:pt x="80899" y="3678555"/>
                  <a:pt x="83947" y="3681603"/>
                  <a:pt x="87757" y="3681603"/>
                </a:cubicBezTo>
                <a:cubicBezTo>
                  <a:pt x="91567" y="3681603"/>
                  <a:pt x="94615" y="3678555"/>
                  <a:pt x="94615" y="3674745"/>
                </a:cubicBezTo>
                <a:cubicBezTo>
                  <a:pt x="94615" y="3670935"/>
                  <a:pt x="91567" y="3667887"/>
                  <a:pt x="87757" y="3667887"/>
                </a:cubicBezTo>
                <a:close/>
                <a:moveTo>
                  <a:pt x="87757" y="3760724"/>
                </a:moveTo>
                <a:cubicBezTo>
                  <a:pt x="84010" y="3760724"/>
                  <a:pt x="80899" y="3763772"/>
                  <a:pt x="80899" y="3767582"/>
                </a:cubicBezTo>
                <a:cubicBezTo>
                  <a:pt x="80899" y="3771392"/>
                  <a:pt x="83947" y="3774440"/>
                  <a:pt x="87757" y="3774440"/>
                </a:cubicBezTo>
                <a:cubicBezTo>
                  <a:pt x="91567" y="3774440"/>
                  <a:pt x="94615" y="3771392"/>
                  <a:pt x="94615" y="3767582"/>
                </a:cubicBezTo>
                <a:cubicBezTo>
                  <a:pt x="94615" y="3763772"/>
                  <a:pt x="91567" y="3760724"/>
                  <a:pt x="87757" y="3760724"/>
                </a:cubicBezTo>
                <a:close/>
                <a:moveTo>
                  <a:pt x="87757" y="3853561"/>
                </a:moveTo>
                <a:cubicBezTo>
                  <a:pt x="84010" y="3853561"/>
                  <a:pt x="80899" y="3856609"/>
                  <a:pt x="80899" y="3860419"/>
                </a:cubicBezTo>
                <a:cubicBezTo>
                  <a:pt x="80899" y="3864229"/>
                  <a:pt x="83947" y="3867277"/>
                  <a:pt x="87757" y="3867277"/>
                </a:cubicBezTo>
                <a:cubicBezTo>
                  <a:pt x="91567" y="3867277"/>
                  <a:pt x="94615" y="3864229"/>
                  <a:pt x="94615" y="3860419"/>
                </a:cubicBezTo>
                <a:cubicBezTo>
                  <a:pt x="94615" y="3856609"/>
                  <a:pt x="91567" y="3853561"/>
                  <a:pt x="87757" y="3853561"/>
                </a:cubicBezTo>
                <a:close/>
                <a:moveTo>
                  <a:pt x="87757" y="4317873"/>
                </a:moveTo>
                <a:cubicBezTo>
                  <a:pt x="84010" y="4317873"/>
                  <a:pt x="80899" y="4320921"/>
                  <a:pt x="80899" y="4324731"/>
                </a:cubicBezTo>
                <a:cubicBezTo>
                  <a:pt x="80899" y="4328541"/>
                  <a:pt x="83947" y="4331589"/>
                  <a:pt x="87757" y="4331589"/>
                </a:cubicBezTo>
                <a:cubicBezTo>
                  <a:pt x="91567" y="4331589"/>
                  <a:pt x="94615" y="4328541"/>
                  <a:pt x="94615" y="4324731"/>
                </a:cubicBezTo>
                <a:cubicBezTo>
                  <a:pt x="94615" y="4320921"/>
                  <a:pt x="91567" y="4317873"/>
                  <a:pt x="87757" y="4317873"/>
                </a:cubicBezTo>
                <a:close/>
                <a:moveTo>
                  <a:pt x="87757" y="3946398"/>
                </a:moveTo>
                <a:cubicBezTo>
                  <a:pt x="84010" y="3946398"/>
                  <a:pt x="80899" y="3949446"/>
                  <a:pt x="80899" y="3953256"/>
                </a:cubicBezTo>
                <a:cubicBezTo>
                  <a:pt x="80899" y="3957066"/>
                  <a:pt x="83947" y="3960114"/>
                  <a:pt x="87757" y="3960114"/>
                </a:cubicBezTo>
                <a:cubicBezTo>
                  <a:pt x="91567" y="3960114"/>
                  <a:pt x="94615" y="3957066"/>
                  <a:pt x="94615" y="3953256"/>
                </a:cubicBezTo>
                <a:cubicBezTo>
                  <a:pt x="94615" y="3949446"/>
                  <a:pt x="91567" y="3946398"/>
                  <a:pt x="87757" y="3946398"/>
                </a:cubicBezTo>
                <a:close/>
                <a:moveTo>
                  <a:pt x="1856994" y="4224973"/>
                </a:moveTo>
                <a:cubicBezTo>
                  <a:pt x="1853247" y="4224973"/>
                  <a:pt x="1850136" y="4228021"/>
                  <a:pt x="1850136" y="4231831"/>
                </a:cubicBezTo>
                <a:cubicBezTo>
                  <a:pt x="1850136" y="4235641"/>
                  <a:pt x="1853184" y="4238689"/>
                  <a:pt x="1856994" y="4238689"/>
                </a:cubicBezTo>
                <a:cubicBezTo>
                  <a:pt x="1860804" y="4238689"/>
                  <a:pt x="1863852" y="4235641"/>
                  <a:pt x="1863852" y="4231831"/>
                </a:cubicBezTo>
                <a:cubicBezTo>
                  <a:pt x="1863852" y="4228021"/>
                  <a:pt x="1860804" y="4224973"/>
                  <a:pt x="1856994" y="4224973"/>
                </a:cubicBezTo>
                <a:close/>
                <a:moveTo>
                  <a:pt x="328993" y="3714242"/>
                </a:moveTo>
                <a:cubicBezTo>
                  <a:pt x="325247" y="3714242"/>
                  <a:pt x="322135" y="3717290"/>
                  <a:pt x="322135" y="3721100"/>
                </a:cubicBezTo>
                <a:cubicBezTo>
                  <a:pt x="322135" y="3724910"/>
                  <a:pt x="325183" y="3727958"/>
                  <a:pt x="328993" y="3727958"/>
                </a:cubicBezTo>
                <a:cubicBezTo>
                  <a:pt x="332804" y="3727958"/>
                  <a:pt x="335852" y="3724910"/>
                  <a:pt x="335852" y="3721100"/>
                </a:cubicBezTo>
                <a:cubicBezTo>
                  <a:pt x="335852" y="3717290"/>
                  <a:pt x="332804" y="3714242"/>
                  <a:pt x="328993" y="3714242"/>
                </a:cubicBezTo>
                <a:close/>
                <a:moveTo>
                  <a:pt x="328993" y="3899980"/>
                </a:moveTo>
                <a:cubicBezTo>
                  <a:pt x="325247" y="3899980"/>
                  <a:pt x="322135" y="3903028"/>
                  <a:pt x="322135" y="3906838"/>
                </a:cubicBezTo>
                <a:cubicBezTo>
                  <a:pt x="322135" y="3910648"/>
                  <a:pt x="325183" y="3913696"/>
                  <a:pt x="328993" y="3913696"/>
                </a:cubicBezTo>
                <a:cubicBezTo>
                  <a:pt x="332804" y="3913696"/>
                  <a:pt x="335852" y="3910648"/>
                  <a:pt x="335852" y="3906838"/>
                </a:cubicBezTo>
                <a:cubicBezTo>
                  <a:pt x="335852" y="3903028"/>
                  <a:pt x="332804" y="3899980"/>
                  <a:pt x="328993" y="3899980"/>
                </a:cubicBezTo>
                <a:close/>
                <a:moveTo>
                  <a:pt x="1856994" y="3482086"/>
                </a:moveTo>
                <a:cubicBezTo>
                  <a:pt x="1853247" y="3482086"/>
                  <a:pt x="1850136" y="3485134"/>
                  <a:pt x="1850136" y="3488944"/>
                </a:cubicBezTo>
                <a:cubicBezTo>
                  <a:pt x="1850136" y="3492754"/>
                  <a:pt x="1853184" y="3495802"/>
                  <a:pt x="1856994" y="3495802"/>
                </a:cubicBezTo>
                <a:cubicBezTo>
                  <a:pt x="1860804" y="3495802"/>
                  <a:pt x="1863852" y="3492754"/>
                  <a:pt x="1863852" y="3488944"/>
                </a:cubicBezTo>
                <a:cubicBezTo>
                  <a:pt x="1863852" y="3485134"/>
                  <a:pt x="1860804" y="3482086"/>
                  <a:pt x="1856994" y="3482086"/>
                </a:cubicBezTo>
                <a:close/>
                <a:moveTo>
                  <a:pt x="328993" y="3621405"/>
                </a:moveTo>
                <a:cubicBezTo>
                  <a:pt x="325247" y="3621405"/>
                  <a:pt x="322135" y="3624453"/>
                  <a:pt x="322135" y="3628263"/>
                </a:cubicBezTo>
                <a:cubicBezTo>
                  <a:pt x="322135" y="3632073"/>
                  <a:pt x="325183" y="3635121"/>
                  <a:pt x="328993" y="3635121"/>
                </a:cubicBezTo>
                <a:cubicBezTo>
                  <a:pt x="332804" y="3635121"/>
                  <a:pt x="335852" y="3632073"/>
                  <a:pt x="335852" y="3628263"/>
                </a:cubicBezTo>
                <a:cubicBezTo>
                  <a:pt x="335852" y="3624453"/>
                  <a:pt x="332804" y="3621405"/>
                  <a:pt x="328993" y="3621405"/>
                </a:cubicBezTo>
                <a:close/>
                <a:moveTo>
                  <a:pt x="328993" y="3435668"/>
                </a:moveTo>
                <a:cubicBezTo>
                  <a:pt x="325247" y="3435668"/>
                  <a:pt x="322135" y="3438716"/>
                  <a:pt x="322135" y="3442526"/>
                </a:cubicBezTo>
                <a:cubicBezTo>
                  <a:pt x="322135" y="3446336"/>
                  <a:pt x="325183" y="3449384"/>
                  <a:pt x="328993" y="3449384"/>
                </a:cubicBezTo>
                <a:cubicBezTo>
                  <a:pt x="332804" y="3449384"/>
                  <a:pt x="335852" y="3446336"/>
                  <a:pt x="335852" y="3442526"/>
                </a:cubicBezTo>
                <a:cubicBezTo>
                  <a:pt x="335852" y="3438716"/>
                  <a:pt x="332804" y="3435668"/>
                  <a:pt x="328993" y="3435668"/>
                </a:cubicBezTo>
                <a:close/>
                <a:moveTo>
                  <a:pt x="328993" y="3528505"/>
                </a:moveTo>
                <a:cubicBezTo>
                  <a:pt x="325247" y="3528505"/>
                  <a:pt x="322135" y="3531553"/>
                  <a:pt x="322135" y="3535363"/>
                </a:cubicBezTo>
                <a:cubicBezTo>
                  <a:pt x="322135" y="3539173"/>
                  <a:pt x="325183" y="3542221"/>
                  <a:pt x="328993" y="3542221"/>
                </a:cubicBezTo>
                <a:cubicBezTo>
                  <a:pt x="332804" y="3542221"/>
                  <a:pt x="335852" y="3539173"/>
                  <a:pt x="335852" y="3535363"/>
                </a:cubicBezTo>
                <a:cubicBezTo>
                  <a:pt x="335852" y="3531553"/>
                  <a:pt x="332804" y="3528505"/>
                  <a:pt x="328993" y="3528505"/>
                </a:cubicBezTo>
                <a:close/>
                <a:moveTo>
                  <a:pt x="328993" y="3807079"/>
                </a:moveTo>
                <a:cubicBezTo>
                  <a:pt x="325247" y="3807079"/>
                  <a:pt x="322135" y="3810127"/>
                  <a:pt x="322135" y="3813937"/>
                </a:cubicBezTo>
                <a:cubicBezTo>
                  <a:pt x="322135" y="3817747"/>
                  <a:pt x="325183" y="3820795"/>
                  <a:pt x="328993" y="3820795"/>
                </a:cubicBezTo>
                <a:cubicBezTo>
                  <a:pt x="332804" y="3820795"/>
                  <a:pt x="335852" y="3817747"/>
                  <a:pt x="335852" y="3813937"/>
                </a:cubicBezTo>
                <a:cubicBezTo>
                  <a:pt x="335852" y="3810127"/>
                  <a:pt x="332804" y="3807079"/>
                  <a:pt x="328993" y="3807079"/>
                </a:cubicBezTo>
                <a:close/>
                <a:moveTo>
                  <a:pt x="1856994" y="4039235"/>
                </a:moveTo>
                <a:cubicBezTo>
                  <a:pt x="1853247" y="4039235"/>
                  <a:pt x="1850136" y="4042283"/>
                  <a:pt x="1850136" y="4046093"/>
                </a:cubicBezTo>
                <a:cubicBezTo>
                  <a:pt x="1850136" y="4049903"/>
                  <a:pt x="1853184" y="4052951"/>
                  <a:pt x="1856994" y="4052951"/>
                </a:cubicBezTo>
                <a:cubicBezTo>
                  <a:pt x="1860804" y="4052951"/>
                  <a:pt x="1863852" y="4049903"/>
                  <a:pt x="1863852" y="4046093"/>
                </a:cubicBezTo>
                <a:cubicBezTo>
                  <a:pt x="1863852" y="4042283"/>
                  <a:pt x="1860804" y="4039235"/>
                  <a:pt x="1856994" y="4039235"/>
                </a:cubicBezTo>
                <a:close/>
                <a:moveTo>
                  <a:pt x="1856994" y="3946398"/>
                </a:moveTo>
                <a:cubicBezTo>
                  <a:pt x="1853247" y="3946398"/>
                  <a:pt x="1850136" y="3949446"/>
                  <a:pt x="1850136" y="3953256"/>
                </a:cubicBezTo>
                <a:cubicBezTo>
                  <a:pt x="1850136" y="3957066"/>
                  <a:pt x="1853184" y="3960114"/>
                  <a:pt x="1856994" y="3960114"/>
                </a:cubicBezTo>
                <a:cubicBezTo>
                  <a:pt x="1860804" y="3960114"/>
                  <a:pt x="1863852" y="3957066"/>
                  <a:pt x="1863852" y="3953256"/>
                </a:cubicBezTo>
                <a:cubicBezTo>
                  <a:pt x="1863852" y="3949446"/>
                  <a:pt x="1860804" y="3946398"/>
                  <a:pt x="1856994" y="3946398"/>
                </a:cubicBezTo>
                <a:close/>
                <a:moveTo>
                  <a:pt x="1856994" y="4132136"/>
                </a:moveTo>
                <a:cubicBezTo>
                  <a:pt x="1853247" y="4132136"/>
                  <a:pt x="1850136" y="4135184"/>
                  <a:pt x="1850136" y="4138994"/>
                </a:cubicBezTo>
                <a:cubicBezTo>
                  <a:pt x="1850136" y="4142804"/>
                  <a:pt x="1853184" y="4145851"/>
                  <a:pt x="1856994" y="4145851"/>
                </a:cubicBezTo>
                <a:cubicBezTo>
                  <a:pt x="1860804" y="4145851"/>
                  <a:pt x="1863852" y="4142804"/>
                  <a:pt x="1863852" y="4138994"/>
                </a:cubicBezTo>
                <a:cubicBezTo>
                  <a:pt x="1863852" y="4135184"/>
                  <a:pt x="1860804" y="4132136"/>
                  <a:pt x="1856994" y="4132136"/>
                </a:cubicBezTo>
                <a:close/>
                <a:moveTo>
                  <a:pt x="1856994" y="3853561"/>
                </a:moveTo>
                <a:cubicBezTo>
                  <a:pt x="1853247" y="3853561"/>
                  <a:pt x="1850136" y="3856609"/>
                  <a:pt x="1850136" y="3860419"/>
                </a:cubicBezTo>
                <a:cubicBezTo>
                  <a:pt x="1850136" y="3864229"/>
                  <a:pt x="1853184" y="3867277"/>
                  <a:pt x="1856994" y="3867277"/>
                </a:cubicBezTo>
                <a:cubicBezTo>
                  <a:pt x="1860804" y="3867277"/>
                  <a:pt x="1863852" y="3864229"/>
                  <a:pt x="1863852" y="3860419"/>
                </a:cubicBezTo>
                <a:cubicBezTo>
                  <a:pt x="1863852" y="3856609"/>
                  <a:pt x="1860804" y="3853561"/>
                  <a:pt x="1856994" y="3853561"/>
                </a:cubicBezTo>
                <a:close/>
                <a:moveTo>
                  <a:pt x="1856994" y="3667824"/>
                </a:moveTo>
                <a:cubicBezTo>
                  <a:pt x="1853247" y="3667824"/>
                  <a:pt x="1850136" y="3670872"/>
                  <a:pt x="1850136" y="3674682"/>
                </a:cubicBezTo>
                <a:cubicBezTo>
                  <a:pt x="1850136" y="3678492"/>
                  <a:pt x="1853184" y="3681540"/>
                  <a:pt x="1856994" y="3681540"/>
                </a:cubicBezTo>
                <a:cubicBezTo>
                  <a:pt x="1860804" y="3681540"/>
                  <a:pt x="1863852" y="3678492"/>
                  <a:pt x="1863852" y="3674682"/>
                </a:cubicBezTo>
                <a:cubicBezTo>
                  <a:pt x="1863852" y="3670872"/>
                  <a:pt x="1860804" y="3667824"/>
                  <a:pt x="1856994" y="3667824"/>
                </a:cubicBezTo>
                <a:close/>
                <a:moveTo>
                  <a:pt x="1856994" y="3760661"/>
                </a:moveTo>
                <a:cubicBezTo>
                  <a:pt x="1853247" y="3760661"/>
                  <a:pt x="1850136" y="3763709"/>
                  <a:pt x="1850136" y="3767519"/>
                </a:cubicBezTo>
                <a:cubicBezTo>
                  <a:pt x="1850136" y="3771329"/>
                  <a:pt x="1853184" y="3774376"/>
                  <a:pt x="1856994" y="3774376"/>
                </a:cubicBezTo>
                <a:cubicBezTo>
                  <a:pt x="1860804" y="3774376"/>
                  <a:pt x="1863852" y="3771329"/>
                  <a:pt x="1863852" y="3767519"/>
                </a:cubicBezTo>
                <a:cubicBezTo>
                  <a:pt x="1863852" y="3763709"/>
                  <a:pt x="1860804" y="3760661"/>
                  <a:pt x="1856994" y="3760661"/>
                </a:cubicBezTo>
                <a:close/>
                <a:moveTo>
                  <a:pt x="1856994" y="3574923"/>
                </a:moveTo>
                <a:cubicBezTo>
                  <a:pt x="1853247" y="3574923"/>
                  <a:pt x="1850136" y="3577971"/>
                  <a:pt x="1850136" y="3581781"/>
                </a:cubicBezTo>
                <a:cubicBezTo>
                  <a:pt x="1850136" y="3585591"/>
                  <a:pt x="1853184" y="3588639"/>
                  <a:pt x="1856994" y="3588639"/>
                </a:cubicBezTo>
                <a:cubicBezTo>
                  <a:pt x="1860804" y="3588639"/>
                  <a:pt x="1863852" y="3585591"/>
                  <a:pt x="1863852" y="3581781"/>
                </a:cubicBezTo>
                <a:cubicBezTo>
                  <a:pt x="1863852" y="3577971"/>
                  <a:pt x="1860804" y="3574923"/>
                  <a:pt x="1856994" y="3574923"/>
                </a:cubicBezTo>
                <a:close/>
                <a:moveTo>
                  <a:pt x="87757" y="4689285"/>
                </a:moveTo>
                <a:cubicBezTo>
                  <a:pt x="84010" y="4689285"/>
                  <a:pt x="80899" y="4692333"/>
                  <a:pt x="80899" y="4696143"/>
                </a:cubicBezTo>
                <a:cubicBezTo>
                  <a:pt x="80899" y="4699953"/>
                  <a:pt x="83947" y="4703001"/>
                  <a:pt x="87757" y="4703001"/>
                </a:cubicBezTo>
                <a:cubicBezTo>
                  <a:pt x="91567" y="4703001"/>
                  <a:pt x="94615" y="4699953"/>
                  <a:pt x="94615" y="4696143"/>
                </a:cubicBezTo>
                <a:cubicBezTo>
                  <a:pt x="94615" y="4692333"/>
                  <a:pt x="91567" y="4689285"/>
                  <a:pt x="87757" y="4689285"/>
                </a:cubicBezTo>
                <a:close/>
                <a:moveTo>
                  <a:pt x="409448" y="3760661"/>
                </a:moveTo>
                <a:cubicBezTo>
                  <a:pt x="405702" y="3760661"/>
                  <a:pt x="402590" y="3763709"/>
                  <a:pt x="402590" y="3767519"/>
                </a:cubicBezTo>
                <a:cubicBezTo>
                  <a:pt x="402590" y="3771329"/>
                  <a:pt x="405638" y="3774376"/>
                  <a:pt x="409448" y="3774376"/>
                </a:cubicBezTo>
                <a:cubicBezTo>
                  <a:pt x="413258" y="3774376"/>
                  <a:pt x="416306" y="3771329"/>
                  <a:pt x="416306" y="3767519"/>
                </a:cubicBezTo>
                <a:cubicBezTo>
                  <a:pt x="416306" y="3763709"/>
                  <a:pt x="413258" y="3760661"/>
                  <a:pt x="409448" y="3760661"/>
                </a:cubicBezTo>
                <a:close/>
                <a:moveTo>
                  <a:pt x="409448" y="4132136"/>
                </a:moveTo>
                <a:cubicBezTo>
                  <a:pt x="405702" y="4132136"/>
                  <a:pt x="402590" y="4135184"/>
                  <a:pt x="402590" y="4138994"/>
                </a:cubicBezTo>
                <a:cubicBezTo>
                  <a:pt x="402590" y="4142804"/>
                  <a:pt x="405638" y="4145851"/>
                  <a:pt x="409448" y="4145851"/>
                </a:cubicBezTo>
                <a:cubicBezTo>
                  <a:pt x="413258" y="4145851"/>
                  <a:pt x="416306" y="4142804"/>
                  <a:pt x="416306" y="4138994"/>
                </a:cubicBezTo>
                <a:cubicBezTo>
                  <a:pt x="416306" y="4135184"/>
                  <a:pt x="413258" y="4132136"/>
                  <a:pt x="409448" y="4132136"/>
                </a:cubicBezTo>
                <a:close/>
                <a:moveTo>
                  <a:pt x="409448" y="3574987"/>
                </a:moveTo>
                <a:cubicBezTo>
                  <a:pt x="405702" y="3574987"/>
                  <a:pt x="402590" y="3578035"/>
                  <a:pt x="402590" y="3581844"/>
                </a:cubicBezTo>
                <a:cubicBezTo>
                  <a:pt x="402590" y="3585655"/>
                  <a:pt x="405638" y="3588703"/>
                  <a:pt x="409448" y="3588703"/>
                </a:cubicBezTo>
                <a:cubicBezTo>
                  <a:pt x="413258" y="3588703"/>
                  <a:pt x="416306" y="3585655"/>
                  <a:pt x="416306" y="3581844"/>
                </a:cubicBezTo>
                <a:cubicBezTo>
                  <a:pt x="416306" y="3578035"/>
                  <a:pt x="413258" y="3574987"/>
                  <a:pt x="409448" y="3574987"/>
                </a:cubicBezTo>
                <a:close/>
                <a:moveTo>
                  <a:pt x="409448" y="3667824"/>
                </a:moveTo>
                <a:cubicBezTo>
                  <a:pt x="405702" y="3667824"/>
                  <a:pt x="402590" y="3670872"/>
                  <a:pt x="402590" y="3674682"/>
                </a:cubicBezTo>
                <a:cubicBezTo>
                  <a:pt x="402590" y="3678492"/>
                  <a:pt x="405638" y="3681540"/>
                  <a:pt x="409448" y="3681540"/>
                </a:cubicBezTo>
                <a:cubicBezTo>
                  <a:pt x="413258" y="3681540"/>
                  <a:pt x="416306" y="3678492"/>
                  <a:pt x="416306" y="3674682"/>
                </a:cubicBezTo>
                <a:cubicBezTo>
                  <a:pt x="416306" y="3670872"/>
                  <a:pt x="413258" y="3667824"/>
                  <a:pt x="409448" y="3667824"/>
                </a:cubicBezTo>
                <a:close/>
                <a:moveTo>
                  <a:pt x="409448" y="4039299"/>
                </a:moveTo>
                <a:cubicBezTo>
                  <a:pt x="405702" y="4039299"/>
                  <a:pt x="402590" y="4042347"/>
                  <a:pt x="402590" y="4046157"/>
                </a:cubicBezTo>
                <a:cubicBezTo>
                  <a:pt x="402590" y="4049967"/>
                  <a:pt x="405638" y="4053015"/>
                  <a:pt x="409448" y="4053015"/>
                </a:cubicBezTo>
                <a:cubicBezTo>
                  <a:pt x="413258" y="4053015"/>
                  <a:pt x="416306" y="4049967"/>
                  <a:pt x="416306" y="4046157"/>
                </a:cubicBezTo>
                <a:cubicBezTo>
                  <a:pt x="416306" y="4042347"/>
                  <a:pt x="413258" y="4039299"/>
                  <a:pt x="409448" y="4039299"/>
                </a:cubicBezTo>
                <a:close/>
                <a:moveTo>
                  <a:pt x="409448" y="3853561"/>
                </a:moveTo>
                <a:cubicBezTo>
                  <a:pt x="405702" y="3853561"/>
                  <a:pt x="402590" y="3856609"/>
                  <a:pt x="402590" y="3860419"/>
                </a:cubicBezTo>
                <a:cubicBezTo>
                  <a:pt x="402590" y="3864229"/>
                  <a:pt x="405638" y="3867277"/>
                  <a:pt x="409448" y="3867277"/>
                </a:cubicBezTo>
                <a:cubicBezTo>
                  <a:pt x="413258" y="3867277"/>
                  <a:pt x="416306" y="3864229"/>
                  <a:pt x="416306" y="3860419"/>
                </a:cubicBezTo>
                <a:cubicBezTo>
                  <a:pt x="416306" y="3856609"/>
                  <a:pt x="413258" y="3853561"/>
                  <a:pt x="409448" y="3853561"/>
                </a:cubicBezTo>
                <a:close/>
                <a:moveTo>
                  <a:pt x="409448" y="3946398"/>
                </a:moveTo>
                <a:cubicBezTo>
                  <a:pt x="405702" y="3946398"/>
                  <a:pt x="402590" y="3949446"/>
                  <a:pt x="402590" y="3953256"/>
                </a:cubicBezTo>
                <a:cubicBezTo>
                  <a:pt x="402590" y="3957066"/>
                  <a:pt x="405638" y="3960114"/>
                  <a:pt x="409448" y="3960114"/>
                </a:cubicBezTo>
                <a:cubicBezTo>
                  <a:pt x="413258" y="3960114"/>
                  <a:pt x="416306" y="3957066"/>
                  <a:pt x="416306" y="3953256"/>
                </a:cubicBezTo>
                <a:cubicBezTo>
                  <a:pt x="416306" y="3949446"/>
                  <a:pt x="413258" y="3946398"/>
                  <a:pt x="409448" y="3946398"/>
                </a:cubicBezTo>
                <a:close/>
                <a:moveTo>
                  <a:pt x="409448" y="3482086"/>
                </a:moveTo>
                <a:cubicBezTo>
                  <a:pt x="405702" y="3482086"/>
                  <a:pt x="402590" y="3485134"/>
                  <a:pt x="402590" y="3488944"/>
                </a:cubicBezTo>
                <a:cubicBezTo>
                  <a:pt x="402590" y="3492754"/>
                  <a:pt x="405638" y="3495802"/>
                  <a:pt x="409448" y="3495802"/>
                </a:cubicBezTo>
                <a:cubicBezTo>
                  <a:pt x="413258" y="3495802"/>
                  <a:pt x="416306" y="3492754"/>
                  <a:pt x="416306" y="3488944"/>
                </a:cubicBezTo>
                <a:cubicBezTo>
                  <a:pt x="416306" y="3485134"/>
                  <a:pt x="413258" y="3482086"/>
                  <a:pt x="409448" y="3482086"/>
                </a:cubicBezTo>
                <a:close/>
                <a:moveTo>
                  <a:pt x="329057" y="4457129"/>
                </a:moveTo>
                <a:cubicBezTo>
                  <a:pt x="325310" y="4457129"/>
                  <a:pt x="322199" y="4460177"/>
                  <a:pt x="322199" y="4463987"/>
                </a:cubicBezTo>
                <a:cubicBezTo>
                  <a:pt x="322199" y="4467797"/>
                  <a:pt x="325247" y="4470845"/>
                  <a:pt x="329057" y="4470845"/>
                </a:cubicBezTo>
                <a:cubicBezTo>
                  <a:pt x="332867" y="4470845"/>
                  <a:pt x="335915" y="4467797"/>
                  <a:pt x="335915" y="4463987"/>
                </a:cubicBezTo>
                <a:cubicBezTo>
                  <a:pt x="335915" y="4460177"/>
                  <a:pt x="332867" y="4457129"/>
                  <a:pt x="329057" y="4457129"/>
                </a:cubicBezTo>
                <a:close/>
                <a:moveTo>
                  <a:pt x="329057" y="4364292"/>
                </a:moveTo>
                <a:cubicBezTo>
                  <a:pt x="325310" y="4364292"/>
                  <a:pt x="322199" y="4367340"/>
                  <a:pt x="322199" y="4371150"/>
                </a:cubicBezTo>
                <a:cubicBezTo>
                  <a:pt x="322199" y="4374960"/>
                  <a:pt x="325247" y="4378008"/>
                  <a:pt x="329057" y="4378008"/>
                </a:cubicBezTo>
                <a:cubicBezTo>
                  <a:pt x="332867" y="4378008"/>
                  <a:pt x="335915" y="4374960"/>
                  <a:pt x="335915" y="4371150"/>
                </a:cubicBezTo>
                <a:cubicBezTo>
                  <a:pt x="335915" y="4367340"/>
                  <a:pt x="332867" y="4364292"/>
                  <a:pt x="329057" y="4364292"/>
                </a:cubicBezTo>
                <a:close/>
                <a:moveTo>
                  <a:pt x="329057" y="4550029"/>
                </a:moveTo>
                <a:cubicBezTo>
                  <a:pt x="325310" y="4550029"/>
                  <a:pt x="322199" y="4553077"/>
                  <a:pt x="322199" y="4556887"/>
                </a:cubicBezTo>
                <a:cubicBezTo>
                  <a:pt x="322199" y="4560697"/>
                  <a:pt x="325247" y="4563745"/>
                  <a:pt x="329057" y="4563745"/>
                </a:cubicBezTo>
                <a:cubicBezTo>
                  <a:pt x="332867" y="4563745"/>
                  <a:pt x="335915" y="4560697"/>
                  <a:pt x="335915" y="4556887"/>
                </a:cubicBezTo>
                <a:cubicBezTo>
                  <a:pt x="335915" y="4553077"/>
                  <a:pt x="332867" y="4550029"/>
                  <a:pt x="329057" y="4550029"/>
                </a:cubicBezTo>
                <a:close/>
                <a:moveTo>
                  <a:pt x="329057" y="3342831"/>
                </a:moveTo>
                <a:cubicBezTo>
                  <a:pt x="325310" y="3342831"/>
                  <a:pt x="322199" y="3345879"/>
                  <a:pt x="322199" y="3349688"/>
                </a:cubicBezTo>
                <a:cubicBezTo>
                  <a:pt x="322199" y="3353499"/>
                  <a:pt x="325247" y="3356547"/>
                  <a:pt x="329057" y="3356547"/>
                </a:cubicBezTo>
                <a:cubicBezTo>
                  <a:pt x="332867" y="3356547"/>
                  <a:pt x="335915" y="3353499"/>
                  <a:pt x="335915" y="3349688"/>
                </a:cubicBezTo>
                <a:cubicBezTo>
                  <a:pt x="335915" y="3345879"/>
                  <a:pt x="332867" y="3342831"/>
                  <a:pt x="329057" y="3342831"/>
                </a:cubicBezTo>
                <a:close/>
                <a:moveTo>
                  <a:pt x="409448" y="3389249"/>
                </a:moveTo>
                <a:cubicBezTo>
                  <a:pt x="405702" y="3389249"/>
                  <a:pt x="402590" y="3392297"/>
                  <a:pt x="402590" y="3396107"/>
                </a:cubicBezTo>
                <a:cubicBezTo>
                  <a:pt x="402590" y="3399917"/>
                  <a:pt x="405638" y="3402965"/>
                  <a:pt x="409448" y="3402965"/>
                </a:cubicBezTo>
                <a:cubicBezTo>
                  <a:pt x="413258" y="3402965"/>
                  <a:pt x="416306" y="3399917"/>
                  <a:pt x="416306" y="3396107"/>
                </a:cubicBezTo>
                <a:cubicBezTo>
                  <a:pt x="416306" y="3392297"/>
                  <a:pt x="413258" y="3389249"/>
                  <a:pt x="409448" y="3389249"/>
                </a:cubicBezTo>
                <a:close/>
                <a:moveTo>
                  <a:pt x="329057" y="4085717"/>
                </a:moveTo>
                <a:cubicBezTo>
                  <a:pt x="325310" y="4085717"/>
                  <a:pt x="322199" y="4088765"/>
                  <a:pt x="322199" y="4092575"/>
                </a:cubicBezTo>
                <a:cubicBezTo>
                  <a:pt x="322199" y="4096385"/>
                  <a:pt x="325247" y="4099433"/>
                  <a:pt x="329057" y="4099433"/>
                </a:cubicBezTo>
                <a:cubicBezTo>
                  <a:pt x="332867" y="4099433"/>
                  <a:pt x="335915" y="4096385"/>
                  <a:pt x="335915" y="4092575"/>
                </a:cubicBezTo>
                <a:cubicBezTo>
                  <a:pt x="335915" y="4088765"/>
                  <a:pt x="332867" y="4085717"/>
                  <a:pt x="329057" y="4085717"/>
                </a:cubicBezTo>
                <a:close/>
                <a:moveTo>
                  <a:pt x="329057" y="4178554"/>
                </a:moveTo>
                <a:cubicBezTo>
                  <a:pt x="325310" y="4178554"/>
                  <a:pt x="322199" y="4181602"/>
                  <a:pt x="322199" y="4185412"/>
                </a:cubicBezTo>
                <a:cubicBezTo>
                  <a:pt x="322199" y="4189222"/>
                  <a:pt x="325247" y="4192270"/>
                  <a:pt x="329057" y="4192270"/>
                </a:cubicBezTo>
                <a:cubicBezTo>
                  <a:pt x="332867" y="4192270"/>
                  <a:pt x="335915" y="4189222"/>
                  <a:pt x="335915" y="4185412"/>
                </a:cubicBezTo>
                <a:cubicBezTo>
                  <a:pt x="335915" y="4181602"/>
                  <a:pt x="332867" y="4178554"/>
                  <a:pt x="329057" y="4178554"/>
                </a:cubicBezTo>
                <a:close/>
                <a:moveTo>
                  <a:pt x="409448" y="4317873"/>
                </a:moveTo>
                <a:cubicBezTo>
                  <a:pt x="405702" y="4317873"/>
                  <a:pt x="402590" y="4320921"/>
                  <a:pt x="402590" y="4324731"/>
                </a:cubicBezTo>
                <a:cubicBezTo>
                  <a:pt x="402590" y="4328541"/>
                  <a:pt x="405638" y="4331589"/>
                  <a:pt x="409448" y="4331589"/>
                </a:cubicBezTo>
                <a:cubicBezTo>
                  <a:pt x="413258" y="4331589"/>
                  <a:pt x="416306" y="4328541"/>
                  <a:pt x="416306" y="4324731"/>
                </a:cubicBezTo>
                <a:cubicBezTo>
                  <a:pt x="416306" y="4320921"/>
                  <a:pt x="413258" y="4317873"/>
                  <a:pt x="409448" y="4317873"/>
                </a:cubicBezTo>
                <a:close/>
                <a:moveTo>
                  <a:pt x="87757" y="4782185"/>
                </a:moveTo>
                <a:cubicBezTo>
                  <a:pt x="84010" y="4782185"/>
                  <a:pt x="80899" y="4785233"/>
                  <a:pt x="80899" y="4789043"/>
                </a:cubicBezTo>
                <a:cubicBezTo>
                  <a:pt x="80899" y="4792853"/>
                  <a:pt x="83947" y="4795901"/>
                  <a:pt x="87757" y="4795901"/>
                </a:cubicBezTo>
                <a:cubicBezTo>
                  <a:pt x="91567" y="4795901"/>
                  <a:pt x="94615" y="4792853"/>
                  <a:pt x="94615" y="4789043"/>
                </a:cubicBezTo>
                <a:cubicBezTo>
                  <a:pt x="94615" y="4785233"/>
                  <a:pt x="91567" y="4782185"/>
                  <a:pt x="87757" y="4782185"/>
                </a:cubicBezTo>
                <a:close/>
                <a:moveTo>
                  <a:pt x="87757" y="4875022"/>
                </a:moveTo>
                <a:cubicBezTo>
                  <a:pt x="84010" y="4875022"/>
                  <a:pt x="80899" y="4878070"/>
                  <a:pt x="80899" y="4881880"/>
                </a:cubicBezTo>
                <a:cubicBezTo>
                  <a:pt x="80899" y="4885690"/>
                  <a:pt x="83947" y="4888738"/>
                  <a:pt x="87757" y="4888738"/>
                </a:cubicBezTo>
                <a:cubicBezTo>
                  <a:pt x="91567" y="4888738"/>
                  <a:pt x="94615" y="4885690"/>
                  <a:pt x="94615" y="4881880"/>
                </a:cubicBezTo>
                <a:cubicBezTo>
                  <a:pt x="94615" y="4878070"/>
                  <a:pt x="91567" y="4875022"/>
                  <a:pt x="87757" y="4875022"/>
                </a:cubicBezTo>
                <a:close/>
                <a:moveTo>
                  <a:pt x="1856994" y="4875022"/>
                </a:moveTo>
                <a:cubicBezTo>
                  <a:pt x="1853247" y="4875022"/>
                  <a:pt x="1850136" y="4878070"/>
                  <a:pt x="1850136" y="4881880"/>
                </a:cubicBezTo>
                <a:cubicBezTo>
                  <a:pt x="1850136" y="4885690"/>
                  <a:pt x="1853184" y="4888738"/>
                  <a:pt x="1856994" y="4888738"/>
                </a:cubicBezTo>
                <a:cubicBezTo>
                  <a:pt x="1860804" y="4888738"/>
                  <a:pt x="1863852" y="4885690"/>
                  <a:pt x="1863852" y="4881880"/>
                </a:cubicBezTo>
                <a:cubicBezTo>
                  <a:pt x="1863852" y="4878070"/>
                  <a:pt x="1860804" y="4875022"/>
                  <a:pt x="1856994" y="4875022"/>
                </a:cubicBezTo>
                <a:close/>
                <a:moveTo>
                  <a:pt x="87757" y="4503547"/>
                </a:moveTo>
                <a:cubicBezTo>
                  <a:pt x="84010" y="4503547"/>
                  <a:pt x="80899" y="4506595"/>
                  <a:pt x="80899" y="4510405"/>
                </a:cubicBezTo>
                <a:cubicBezTo>
                  <a:pt x="80899" y="4514215"/>
                  <a:pt x="83947" y="4517263"/>
                  <a:pt x="87757" y="4517263"/>
                </a:cubicBezTo>
                <a:cubicBezTo>
                  <a:pt x="91567" y="4517263"/>
                  <a:pt x="94615" y="4514215"/>
                  <a:pt x="94615" y="4510405"/>
                </a:cubicBezTo>
                <a:cubicBezTo>
                  <a:pt x="94615" y="4506595"/>
                  <a:pt x="91567" y="4503547"/>
                  <a:pt x="87757" y="4503547"/>
                </a:cubicBezTo>
                <a:close/>
                <a:moveTo>
                  <a:pt x="328993" y="3992817"/>
                </a:moveTo>
                <a:cubicBezTo>
                  <a:pt x="325247" y="3992817"/>
                  <a:pt x="322135" y="3995865"/>
                  <a:pt x="322135" y="3999675"/>
                </a:cubicBezTo>
                <a:cubicBezTo>
                  <a:pt x="322135" y="4003485"/>
                  <a:pt x="325183" y="4006532"/>
                  <a:pt x="328993" y="4006532"/>
                </a:cubicBezTo>
                <a:cubicBezTo>
                  <a:pt x="332804" y="4006532"/>
                  <a:pt x="335852" y="4003485"/>
                  <a:pt x="335852" y="3999675"/>
                </a:cubicBezTo>
                <a:cubicBezTo>
                  <a:pt x="335852" y="3995865"/>
                  <a:pt x="332804" y="3992817"/>
                  <a:pt x="328993" y="3992817"/>
                </a:cubicBezTo>
                <a:close/>
                <a:moveTo>
                  <a:pt x="87757" y="4596448"/>
                </a:moveTo>
                <a:cubicBezTo>
                  <a:pt x="84010" y="4596448"/>
                  <a:pt x="80899" y="4599496"/>
                  <a:pt x="80899" y="4603306"/>
                </a:cubicBezTo>
                <a:cubicBezTo>
                  <a:pt x="80899" y="4607116"/>
                  <a:pt x="83947" y="4610164"/>
                  <a:pt x="87757" y="4610164"/>
                </a:cubicBezTo>
                <a:cubicBezTo>
                  <a:pt x="91567" y="4610164"/>
                  <a:pt x="94615" y="4607116"/>
                  <a:pt x="94615" y="4603306"/>
                </a:cubicBezTo>
                <a:cubicBezTo>
                  <a:pt x="94615" y="4599496"/>
                  <a:pt x="91567" y="4596448"/>
                  <a:pt x="87757" y="4596448"/>
                </a:cubicBezTo>
                <a:close/>
                <a:moveTo>
                  <a:pt x="328993" y="4642866"/>
                </a:moveTo>
                <a:cubicBezTo>
                  <a:pt x="325247" y="4642866"/>
                  <a:pt x="322135" y="4645914"/>
                  <a:pt x="322135" y="4649724"/>
                </a:cubicBezTo>
                <a:cubicBezTo>
                  <a:pt x="322135" y="4653534"/>
                  <a:pt x="325183" y="4656582"/>
                  <a:pt x="328993" y="4656582"/>
                </a:cubicBezTo>
                <a:cubicBezTo>
                  <a:pt x="332804" y="4656582"/>
                  <a:pt x="335852" y="4653534"/>
                  <a:pt x="335852" y="4649724"/>
                </a:cubicBezTo>
                <a:cubicBezTo>
                  <a:pt x="335852" y="4645914"/>
                  <a:pt x="332804" y="4642866"/>
                  <a:pt x="328993" y="4642866"/>
                </a:cubicBezTo>
                <a:close/>
                <a:moveTo>
                  <a:pt x="409384" y="4410710"/>
                </a:moveTo>
                <a:cubicBezTo>
                  <a:pt x="405638" y="4410710"/>
                  <a:pt x="402527" y="4413758"/>
                  <a:pt x="402527" y="4417568"/>
                </a:cubicBezTo>
                <a:cubicBezTo>
                  <a:pt x="402527" y="4421378"/>
                  <a:pt x="405574" y="4424426"/>
                  <a:pt x="409384" y="4424426"/>
                </a:cubicBezTo>
                <a:cubicBezTo>
                  <a:pt x="413194" y="4424426"/>
                  <a:pt x="416242" y="4421378"/>
                  <a:pt x="416242" y="4417568"/>
                </a:cubicBezTo>
                <a:cubicBezTo>
                  <a:pt x="416242" y="4413758"/>
                  <a:pt x="413194" y="4410710"/>
                  <a:pt x="409384" y="4410710"/>
                </a:cubicBezTo>
                <a:close/>
                <a:moveTo>
                  <a:pt x="409384" y="4503547"/>
                </a:moveTo>
                <a:cubicBezTo>
                  <a:pt x="405638" y="4503547"/>
                  <a:pt x="402527" y="4506595"/>
                  <a:pt x="402527" y="4510405"/>
                </a:cubicBezTo>
                <a:cubicBezTo>
                  <a:pt x="402527" y="4514215"/>
                  <a:pt x="405574" y="4517263"/>
                  <a:pt x="409384" y="4517263"/>
                </a:cubicBezTo>
                <a:cubicBezTo>
                  <a:pt x="413194" y="4517263"/>
                  <a:pt x="416242" y="4514215"/>
                  <a:pt x="416242" y="4510405"/>
                </a:cubicBezTo>
                <a:cubicBezTo>
                  <a:pt x="416242" y="4506595"/>
                  <a:pt x="413194" y="4503547"/>
                  <a:pt x="409384" y="4503547"/>
                </a:cubicBezTo>
                <a:close/>
                <a:moveTo>
                  <a:pt x="409384" y="4875022"/>
                </a:moveTo>
                <a:cubicBezTo>
                  <a:pt x="405638" y="4875022"/>
                  <a:pt x="402527" y="4878070"/>
                  <a:pt x="402527" y="4881880"/>
                </a:cubicBezTo>
                <a:cubicBezTo>
                  <a:pt x="402527" y="4885690"/>
                  <a:pt x="405574" y="4888738"/>
                  <a:pt x="409384" y="4888738"/>
                </a:cubicBezTo>
                <a:cubicBezTo>
                  <a:pt x="413194" y="4888738"/>
                  <a:pt x="416242" y="4885690"/>
                  <a:pt x="416242" y="4881880"/>
                </a:cubicBezTo>
                <a:cubicBezTo>
                  <a:pt x="416242" y="4878070"/>
                  <a:pt x="413194" y="4875022"/>
                  <a:pt x="409384" y="4875022"/>
                </a:cubicBezTo>
                <a:close/>
                <a:moveTo>
                  <a:pt x="87693" y="4410710"/>
                </a:moveTo>
                <a:cubicBezTo>
                  <a:pt x="83947" y="4410710"/>
                  <a:pt x="80835" y="4413758"/>
                  <a:pt x="80835" y="4417568"/>
                </a:cubicBezTo>
                <a:cubicBezTo>
                  <a:pt x="80835" y="4421378"/>
                  <a:pt x="83883" y="4424426"/>
                  <a:pt x="87693" y="4424426"/>
                </a:cubicBezTo>
                <a:cubicBezTo>
                  <a:pt x="91504" y="4424426"/>
                  <a:pt x="94552" y="4421378"/>
                  <a:pt x="94552" y="4417568"/>
                </a:cubicBezTo>
                <a:cubicBezTo>
                  <a:pt x="94552" y="4413758"/>
                  <a:pt x="91504" y="4410710"/>
                  <a:pt x="87693" y="4410710"/>
                </a:cubicBezTo>
                <a:close/>
                <a:moveTo>
                  <a:pt x="409384" y="4224973"/>
                </a:moveTo>
                <a:cubicBezTo>
                  <a:pt x="405638" y="4224973"/>
                  <a:pt x="402527" y="4228021"/>
                  <a:pt x="402527" y="4231831"/>
                </a:cubicBezTo>
                <a:cubicBezTo>
                  <a:pt x="402527" y="4235641"/>
                  <a:pt x="405574" y="4238689"/>
                  <a:pt x="409384" y="4238689"/>
                </a:cubicBezTo>
                <a:cubicBezTo>
                  <a:pt x="413194" y="4238689"/>
                  <a:pt x="416242" y="4235641"/>
                  <a:pt x="416242" y="4231831"/>
                </a:cubicBezTo>
                <a:cubicBezTo>
                  <a:pt x="416242" y="4228021"/>
                  <a:pt x="413194" y="4224973"/>
                  <a:pt x="409384" y="4224973"/>
                </a:cubicBezTo>
                <a:close/>
                <a:moveTo>
                  <a:pt x="409384" y="4782122"/>
                </a:moveTo>
                <a:cubicBezTo>
                  <a:pt x="405638" y="4782122"/>
                  <a:pt x="402527" y="4785170"/>
                  <a:pt x="402527" y="4788980"/>
                </a:cubicBezTo>
                <a:cubicBezTo>
                  <a:pt x="402527" y="4792790"/>
                  <a:pt x="405574" y="4795838"/>
                  <a:pt x="409384" y="4795838"/>
                </a:cubicBezTo>
                <a:cubicBezTo>
                  <a:pt x="413194" y="4795838"/>
                  <a:pt x="416242" y="4792790"/>
                  <a:pt x="416242" y="4788980"/>
                </a:cubicBezTo>
                <a:cubicBezTo>
                  <a:pt x="416242" y="4785170"/>
                  <a:pt x="413194" y="4782122"/>
                  <a:pt x="409384" y="4782122"/>
                </a:cubicBezTo>
                <a:close/>
                <a:moveTo>
                  <a:pt x="409384" y="4596384"/>
                </a:moveTo>
                <a:cubicBezTo>
                  <a:pt x="405638" y="4596384"/>
                  <a:pt x="402527" y="4599432"/>
                  <a:pt x="402527" y="4603242"/>
                </a:cubicBezTo>
                <a:cubicBezTo>
                  <a:pt x="402527" y="4607052"/>
                  <a:pt x="405574" y="4610100"/>
                  <a:pt x="409384" y="4610100"/>
                </a:cubicBezTo>
                <a:cubicBezTo>
                  <a:pt x="413194" y="4610100"/>
                  <a:pt x="416242" y="4607052"/>
                  <a:pt x="416242" y="4603242"/>
                </a:cubicBezTo>
                <a:cubicBezTo>
                  <a:pt x="416242" y="4599432"/>
                  <a:pt x="413194" y="4596384"/>
                  <a:pt x="409384" y="4596384"/>
                </a:cubicBezTo>
                <a:close/>
                <a:moveTo>
                  <a:pt x="409384" y="4689221"/>
                </a:moveTo>
                <a:cubicBezTo>
                  <a:pt x="405638" y="4689221"/>
                  <a:pt x="402527" y="4692269"/>
                  <a:pt x="402527" y="4696079"/>
                </a:cubicBezTo>
                <a:cubicBezTo>
                  <a:pt x="402527" y="4699889"/>
                  <a:pt x="405574" y="4702937"/>
                  <a:pt x="409384" y="4702937"/>
                </a:cubicBezTo>
                <a:cubicBezTo>
                  <a:pt x="413194" y="4702937"/>
                  <a:pt x="416242" y="4699889"/>
                  <a:pt x="416242" y="4696079"/>
                </a:cubicBezTo>
                <a:cubicBezTo>
                  <a:pt x="416242" y="4692269"/>
                  <a:pt x="413194" y="4689221"/>
                  <a:pt x="409384" y="4689221"/>
                </a:cubicBezTo>
                <a:close/>
                <a:moveTo>
                  <a:pt x="1776540" y="4085590"/>
                </a:moveTo>
                <a:cubicBezTo>
                  <a:pt x="1772793" y="4085590"/>
                  <a:pt x="1769681" y="4088638"/>
                  <a:pt x="1769681" y="4092448"/>
                </a:cubicBezTo>
                <a:cubicBezTo>
                  <a:pt x="1769681" y="4096258"/>
                  <a:pt x="1772729" y="4099306"/>
                  <a:pt x="1776540" y="4099306"/>
                </a:cubicBezTo>
                <a:cubicBezTo>
                  <a:pt x="1780350" y="4099306"/>
                  <a:pt x="1783397" y="4096258"/>
                  <a:pt x="1783397" y="4092448"/>
                </a:cubicBezTo>
                <a:cubicBezTo>
                  <a:pt x="1783397" y="4088638"/>
                  <a:pt x="1780350" y="4085590"/>
                  <a:pt x="1776540" y="4085590"/>
                </a:cubicBezTo>
                <a:close/>
                <a:moveTo>
                  <a:pt x="1133157" y="4457065"/>
                </a:moveTo>
                <a:cubicBezTo>
                  <a:pt x="1129411" y="4457065"/>
                  <a:pt x="1126300" y="4460113"/>
                  <a:pt x="1126300" y="4463923"/>
                </a:cubicBezTo>
                <a:cubicBezTo>
                  <a:pt x="1126300" y="4467733"/>
                  <a:pt x="1129347" y="4470781"/>
                  <a:pt x="1133157" y="4470781"/>
                </a:cubicBezTo>
                <a:cubicBezTo>
                  <a:pt x="1136967" y="4470781"/>
                  <a:pt x="1140016" y="4467733"/>
                  <a:pt x="1140016" y="4463923"/>
                </a:cubicBezTo>
                <a:cubicBezTo>
                  <a:pt x="1140016" y="4460113"/>
                  <a:pt x="1136967" y="4457065"/>
                  <a:pt x="1133157" y="4457065"/>
                </a:cubicBezTo>
                <a:close/>
                <a:moveTo>
                  <a:pt x="1615694" y="4178491"/>
                </a:moveTo>
                <a:cubicBezTo>
                  <a:pt x="1611947" y="4178491"/>
                  <a:pt x="1608836" y="4181538"/>
                  <a:pt x="1608836" y="4185349"/>
                </a:cubicBezTo>
                <a:cubicBezTo>
                  <a:pt x="1608836" y="4189159"/>
                  <a:pt x="1611884" y="4192207"/>
                  <a:pt x="1615694" y="4192207"/>
                </a:cubicBezTo>
                <a:cubicBezTo>
                  <a:pt x="1619504" y="4192207"/>
                  <a:pt x="1622552" y="4189159"/>
                  <a:pt x="1622552" y="4185349"/>
                </a:cubicBezTo>
                <a:cubicBezTo>
                  <a:pt x="1622552" y="4181538"/>
                  <a:pt x="1619504" y="4178491"/>
                  <a:pt x="1615694" y="4178491"/>
                </a:cubicBezTo>
                <a:close/>
                <a:moveTo>
                  <a:pt x="1133157" y="4549966"/>
                </a:moveTo>
                <a:cubicBezTo>
                  <a:pt x="1129411" y="4549966"/>
                  <a:pt x="1126300" y="4553014"/>
                  <a:pt x="1126300" y="4556824"/>
                </a:cubicBezTo>
                <a:cubicBezTo>
                  <a:pt x="1126300" y="4560634"/>
                  <a:pt x="1129347" y="4563682"/>
                  <a:pt x="1133157" y="4563682"/>
                </a:cubicBezTo>
                <a:cubicBezTo>
                  <a:pt x="1136967" y="4563682"/>
                  <a:pt x="1140016" y="4560634"/>
                  <a:pt x="1140016" y="4556824"/>
                </a:cubicBezTo>
                <a:cubicBezTo>
                  <a:pt x="1140016" y="4553014"/>
                  <a:pt x="1136967" y="4549966"/>
                  <a:pt x="1133157" y="4549966"/>
                </a:cubicBezTo>
                <a:close/>
                <a:moveTo>
                  <a:pt x="1133157" y="4735703"/>
                </a:moveTo>
                <a:cubicBezTo>
                  <a:pt x="1129411" y="4735703"/>
                  <a:pt x="1126300" y="4738751"/>
                  <a:pt x="1126300" y="4742561"/>
                </a:cubicBezTo>
                <a:cubicBezTo>
                  <a:pt x="1126300" y="4746371"/>
                  <a:pt x="1129347" y="4749419"/>
                  <a:pt x="1133157" y="4749419"/>
                </a:cubicBezTo>
                <a:cubicBezTo>
                  <a:pt x="1136967" y="4749419"/>
                  <a:pt x="1140016" y="4746371"/>
                  <a:pt x="1140016" y="4742561"/>
                </a:cubicBezTo>
                <a:cubicBezTo>
                  <a:pt x="1140016" y="4738751"/>
                  <a:pt x="1136967" y="4735703"/>
                  <a:pt x="1133157" y="4735703"/>
                </a:cubicBezTo>
                <a:close/>
                <a:moveTo>
                  <a:pt x="1133157" y="3992817"/>
                </a:moveTo>
                <a:cubicBezTo>
                  <a:pt x="1129411" y="3992817"/>
                  <a:pt x="1126300" y="3995865"/>
                  <a:pt x="1126300" y="3999675"/>
                </a:cubicBezTo>
                <a:cubicBezTo>
                  <a:pt x="1126300" y="4003485"/>
                  <a:pt x="1129347" y="4006532"/>
                  <a:pt x="1133157" y="4006532"/>
                </a:cubicBezTo>
                <a:cubicBezTo>
                  <a:pt x="1136967" y="4006532"/>
                  <a:pt x="1140016" y="4003485"/>
                  <a:pt x="1140016" y="3999675"/>
                </a:cubicBezTo>
                <a:cubicBezTo>
                  <a:pt x="1140016" y="3995865"/>
                  <a:pt x="1136967" y="3992817"/>
                  <a:pt x="1133157" y="3992817"/>
                </a:cubicBezTo>
                <a:close/>
                <a:moveTo>
                  <a:pt x="1133157" y="4085654"/>
                </a:moveTo>
                <a:cubicBezTo>
                  <a:pt x="1129411" y="4085654"/>
                  <a:pt x="1126300" y="4088701"/>
                  <a:pt x="1126300" y="4092512"/>
                </a:cubicBezTo>
                <a:cubicBezTo>
                  <a:pt x="1126300" y="4096322"/>
                  <a:pt x="1129347" y="4099369"/>
                  <a:pt x="1133157" y="4099369"/>
                </a:cubicBezTo>
                <a:cubicBezTo>
                  <a:pt x="1136967" y="4099369"/>
                  <a:pt x="1140016" y="4096322"/>
                  <a:pt x="1140016" y="4092512"/>
                </a:cubicBezTo>
                <a:cubicBezTo>
                  <a:pt x="1140016" y="4088701"/>
                  <a:pt x="1136967" y="4085654"/>
                  <a:pt x="1133157" y="4085654"/>
                </a:cubicBezTo>
                <a:close/>
                <a:moveTo>
                  <a:pt x="1133157" y="4364228"/>
                </a:moveTo>
                <a:cubicBezTo>
                  <a:pt x="1129411" y="4364228"/>
                  <a:pt x="1126300" y="4367276"/>
                  <a:pt x="1126300" y="4371086"/>
                </a:cubicBezTo>
                <a:cubicBezTo>
                  <a:pt x="1126300" y="4374896"/>
                  <a:pt x="1129347" y="4377944"/>
                  <a:pt x="1133157" y="4377944"/>
                </a:cubicBezTo>
                <a:cubicBezTo>
                  <a:pt x="1136967" y="4377944"/>
                  <a:pt x="1140016" y="4374896"/>
                  <a:pt x="1140016" y="4371086"/>
                </a:cubicBezTo>
                <a:cubicBezTo>
                  <a:pt x="1140016" y="4367276"/>
                  <a:pt x="1136967" y="4364228"/>
                  <a:pt x="1133157" y="4364228"/>
                </a:cubicBezTo>
                <a:close/>
                <a:moveTo>
                  <a:pt x="1133157" y="4828540"/>
                </a:moveTo>
                <a:cubicBezTo>
                  <a:pt x="1129411" y="4828540"/>
                  <a:pt x="1126300" y="4831588"/>
                  <a:pt x="1126300" y="4835398"/>
                </a:cubicBezTo>
                <a:cubicBezTo>
                  <a:pt x="1126300" y="4839208"/>
                  <a:pt x="1129347" y="4842256"/>
                  <a:pt x="1133157" y="4842256"/>
                </a:cubicBezTo>
                <a:cubicBezTo>
                  <a:pt x="1136967" y="4842256"/>
                  <a:pt x="1140016" y="4839208"/>
                  <a:pt x="1140016" y="4835398"/>
                </a:cubicBezTo>
                <a:cubicBezTo>
                  <a:pt x="1140016" y="4831588"/>
                  <a:pt x="1136967" y="4828540"/>
                  <a:pt x="1133157" y="4828540"/>
                </a:cubicBezTo>
                <a:close/>
                <a:moveTo>
                  <a:pt x="1133157" y="4271391"/>
                </a:moveTo>
                <a:cubicBezTo>
                  <a:pt x="1129411" y="4271391"/>
                  <a:pt x="1126300" y="4274439"/>
                  <a:pt x="1126300" y="4278249"/>
                </a:cubicBezTo>
                <a:cubicBezTo>
                  <a:pt x="1126300" y="4282059"/>
                  <a:pt x="1129347" y="4285107"/>
                  <a:pt x="1133157" y="4285107"/>
                </a:cubicBezTo>
                <a:cubicBezTo>
                  <a:pt x="1136967" y="4285107"/>
                  <a:pt x="1140016" y="4282059"/>
                  <a:pt x="1140016" y="4278249"/>
                </a:cubicBezTo>
                <a:cubicBezTo>
                  <a:pt x="1140016" y="4274439"/>
                  <a:pt x="1136967" y="4271391"/>
                  <a:pt x="1133157" y="4271391"/>
                </a:cubicBezTo>
                <a:close/>
                <a:moveTo>
                  <a:pt x="1133157" y="4178554"/>
                </a:moveTo>
                <a:cubicBezTo>
                  <a:pt x="1129411" y="4178554"/>
                  <a:pt x="1126300" y="4181602"/>
                  <a:pt x="1126300" y="4185412"/>
                </a:cubicBezTo>
                <a:cubicBezTo>
                  <a:pt x="1126300" y="4189222"/>
                  <a:pt x="1129347" y="4192270"/>
                  <a:pt x="1133157" y="4192270"/>
                </a:cubicBezTo>
                <a:cubicBezTo>
                  <a:pt x="1136967" y="4192270"/>
                  <a:pt x="1140016" y="4189222"/>
                  <a:pt x="1140016" y="4185412"/>
                </a:cubicBezTo>
                <a:cubicBezTo>
                  <a:pt x="1140016" y="4181602"/>
                  <a:pt x="1136967" y="4178554"/>
                  <a:pt x="1133157" y="4178554"/>
                </a:cubicBezTo>
                <a:close/>
                <a:moveTo>
                  <a:pt x="1615694" y="4457129"/>
                </a:moveTo>
                <a:cubicBezTo>
                  <a:pt x="1611947" y="4457129"/>
                  <a:pt x="1608836" y="4460177"/>
                  <a:pt x="1608836" y="4463987"/>
                </a:cubicBezTo>
                <a:cubicBezTo>
                  <a:pt x="1608836" y="4467797"/>
                  <a:pt x="1611884" y="4470845"/>
                  <a:pt x="1615694" y="4470845"/>
                </a:cubicBezTo>
                <a:cubicBezTo>
                  <a:pt x="1619504" y="4470845"/>
                  <a:pt x="1622552" y="4467797"/>
                  <a:pt x="1622552" y="4463987"/>
                </a:cubicBezTo>
                <a:cubicBezTo>
                  <a:pt x="1622552" y="4460177"/>
                  <a:pt x="1619504" y="4457129"/>
                  <a:pt x="1615694" y="4457129"/>
                </a:cubicBezTo>
                <a:close/>
                <a:moveTo>
                  <a:pt x="1615694" y="4549966"/>
                </a:moveTo>
                <a:cubicBezTo>
                  <a:pt x="1611947" y="4549966"/>
                  <a:pt x="1608836" y="4553014"/>
                  <a:pt x="1608836" y="4556824"/>
                </a:cubicBezTo>
                <a:cubicBezTo>
                  <a:pt x="1608836" y="4560634"/>
                  <a:pt x="1611884" y="4563682"/>
                  <a:pt x="1615694" y="4563682"/>
                </a:cubicBezTo>
                <a:cubicBezTo>
                  <a:pt x="1619504" y="4563682"/>
                  <a:pt x="1622552" y="4560634"/>
                  <a:pt x="1622552" y="4556824"/>
                </a:cubicBezTo>
                <a:cubicBezTo>
                  <a:pt x="1622552" y="4553014"/>
                  <a:pt x="1619504" y="4549966"/>
                  <a:pt x="1615694" y="4549966"/>
                </a:cubicBezTo>
                <a:close/>
                <a:moveTo>
                  <a:pt x="1615694" y="4364228"/>
                </a:moveTo>
                <a:cubicBezTo>
                  <a:pt x="1611947" y="4364228"/>
                  <a:pt x="1608836" y="4367276"/>
                  <a:pt x="1608836" y="4371086"/>
                </a:cubicBezTo>
                <a:cubicBezTo>
                  <a:pt x="1608836" y="4374896"/>
                  <a:pt x="1611884" y="4377944"/>
                  <a:pt x="1615694" y="4377944"/>
                </a:cubicBezTo>
                <a:cubicBezTo>
                  <a:pt x="1619504" y="4377944"/>
                  <a:pt x="1622552" y="4374896"/>
                  <a:pt x="1622552" y="4371086"/>
                </a:cubicBezTo>
                <a:cubicBezTo>
                  <a:pt x="1622552" y="4367276"/>
                  <a:pt x="1619504" y="4364228"/>
                  <a:pt x="1615694" y="4364228"/>
                </a:cubicBezTo>
                <a:close/>
                <a:moveTo>
                  <a:pt x="1615694" y="4271391"/>
                </a:moveTo>
                <a:cubicBezTo>
                  <a:pt x="1611947" y="4271391"/>
                  <a:pt x="1608836" y="4274439"/>
                  <a:pt x="1608836" y="4278249"/>
                </a:cubicBezTo>
                <a:cubicBezTo>
                  <a:pt x="1608836" y="4282059"/>
                  <a:pt x="1611884" y="4285107"/>
                  <a:pt x="1615694" y="4285107"/>
                </a:cubicBezTo>
                <a:cubicBezTo>
                  <a:pt x="1619504" y="4285107"/>
                  <a:pt x="1622552" y="4282059"/>
                  <a:pt x="1622552" y="4278249"/>
                </a:cubicBezTo>
                <a:cubicBezTo>
                  <a:pt x="1622552" y="4274439"/>
                  <a:pt x="1619504" y="4271391"/>
                  <a:pt x="1615694" y="4271391"/>
                </a:cubicBezTo>
                <a:close/>
                <a:moveTo>
                  <a:pt x="1615694" y="4921441"/>
                </a:moveTo>
                <a:cubicBezTo>
                  <a:pt x="1611947" y="4921441"/>
                  <a:pt x="1608836" y="4924489"/>
                  <a:pt x="1608836" y="4928299"/>
                </a:cubicBezTo>
                <a:cubicBezTo>
                  <a:pt x="1608836" y="4932109"/>
                  <a:pt x="1611884" y="4935157"/>
                  <a:pt x="1615694" y="4935157"/>
                </a:cubicBezTo>
                <a:cubicBezTo>
                  <a:pt x="1619504" y="4935157"/>
                  <a:pt x="1622552" y="4932109"/>
                  <a:pt x="1622552" y="4928299"/>
                </a:cubicBezTo>
                <a:cubicBezTo>
                  <a:pt x="1622552" y="4924489"/>
                  <a:pt x="1619504" y="4921441"/>
                  <a:pt x="1615694" y="4921441"/>
                </a:cubicBezTo>
                <a:close/>
                <a:moveTo>
                  <a:pt x="1615694" y="4828604"/>
                </a:moveTo>
                <a:cubicBezTo>
                  <a:pt x="1611947" y="4828604"/>
                  <a:pt x="1608836" y="4831652"/>
                  <a:pt x="1608836" y="4835462"/>
                </a:cubicBezTo>
                <a:cubicBezTo>
                  <a:pt x="1608836" y="4839272"/>
                  <a:pt x="1611884" y="4842320"/>
                  <a:pt x="1615694" y="4842320"/>
                </a:cubicBezTo>
                <a:cubicBezTo>
                  <a:pt x="1619504" y="4842320"/>
                  <a:pt x="1622552" y="4839272"/>
                  <a:pt x="1622552" y="4835462"/>
                </a:cubicBezTo>
                <a:cubicBezTo>
                  <a:pt x="1622552" y="4831652"/>
                  <a:pt x="1619504" y="4828604"/>
                  <a:pt x="1615694" y="4828604"/>
                </a:cubicBezTo>
                <a:close/>
                <a:moveTo>
                  <a:pt x="1133157" y="4921441"/>
                </a:moveTo>
                <a:cubicBezTo>
                  <a:pt x="1129411" y="4921441"/>
                  <a:pt x="1126300" y="4924489"/>
                  <a:pt x="1126300" y="4928299"/>
                </a:cubicBezTo>
                <a:cubicBezTo>
                  <a:pt x="1126300" y="4932109"/>
                  <a:pt x="1129347" y="4935157"/>
                  <a:pt x="1133157" y="4935157"/>
                </a:cubicBezTo>
                <a:cubicBezTo>
                  <a:pt x="1136967" y="4935157"/>
                  <a:pt x="1140016" y="4932109"/>
                  <a:pt x="1140016" y="4928299"/>
                </a:cubicBezTo>
                <a:cubicBezTo>
                  <a:pt x="1140016" y="4924489"/>
                  <a:pt x="1136967" y="4921441"/>
                  <a:pt x="1133157" y="4921441"/>
                </a:cubicBezTo>
                <a:close/>
                <a:moveTo>
                  <a:pt x="1615694" y="4735703"/>
                </a:moveTo>
                <a:cubicBezTo>
                  <a:pt x="1611947" y="4735703"/>
                  <a:pt x="1608836" y="4738751"/>
                  <a:pt x="1608836" y="4742561"/>
                </a:cubicBezTo>
                <a:cubicBezTo>
                  <a:pt x="1608836" y="4746371"/>
                  <a:pt x="1611884" y="4749419"/>
                  <a:pt x="1615694" y="4749419"/>
                </a:cubicBezTo>
                <a:cubicBezTo>
                  <a:pt x="1619504" y="4749419"/>
                  <a:pt x="1622552" y="4746371"/>
                  <a:pt x="1622552" y="4742561"/>
                </a:cubicBezTo>
                <a:cubicBezTo>
                  <a:pt x="1622552" y="4738751"/>
                  <a:pt x="1619504" y="4735703"/>
                  <a:pt x="1615694" y="4735703"/>
                </a:cubicBezTo>
                <a:close/>
                <a:moveTo>
                  <a:pt x="1615694" y="4642866"/>
                </a:moveTo>
                <a:cubicBezTo>
                  <a:pt x="1611947" y="4642866"/>
                  <a:pt x="1608836" y="4645914"/>
                  <a:pt x="1608836" y="4649724"/>
                </a:cubicBezTo>
                <a:cubicBezTo>
                  <a:pt x="1608836" y="4653534"/>
                  <a:pt x="1611884" y="4656582"/>
                  <a:pt x="1615694" y="4656582"/>
                </a:cubicBezTo>
                <a:cubicBezTo>
                  <a:pt x="1619504" y="4656582"/>
                  <a:pt x="1622552" y="4653534"/>
                  <a:pt x="1622552" y="4649724"/>
                </a:cubicBezTo>
                <a:cubicBezTo>
                  <a:pt x="1622552" y="4645914"/>
                  <a:pt x="1619504" y="4642866"/>
                  <a:pt x="1615694" y="4642866"/>
                </a:cubicBezTo>
                <a:close/>
                <a:moveTo>
                  <a:pt x="1133157" y="4642866"/>
                </a:moveTo>
                <a:cubicBezTo>
                  <a:pt x="1129411" y="4642866"/>
                  <a:pt x="1126300" y="4645914"/>
                  <a:pt x="1126300" y="4649724"/>
                </a:cubicBezTo>
                <a:cubicBezTo>
                  <a:pt x="1126300" y="4653534"/>
                  <a:pt x="1129347" y="4656582"/>
                  <a:pt x="1133157" y="4656582"/>
                </a:cubicBezTo>
                <a:cubicBezTo>
                  <a:pt x="1136967" y="4656582"/>
                  <a:pt x="1140016" y="4653534"/>
                  <a:pt x="1140016" y="4649724"/>
                </a:cubicBezTo>
                <a:cubicBezTo>
                  <a:pt x="1140016" y="4645914"/>
                  <a:pt x="1136967" y="4642866"/>
                  <a:pt x="1133157" y="4642866"/>
                </a:cubicBezTo>
                <a:close/>
                <a:moveTo>
                  <a:pt x="1213548" y="4503547"/>
                </a:moveTo>
                <a:cubicBezTo>
                  <a:pt x="1209802" y="4503547"/>
                  <a:pt x="1206691" y="4506595"/>
                  <a:pt x="1206691" y="4510405"/>
                </a:cubicBezTo>
                <a:cubicBezTo>
                  <a:pt x="1206691" y="4514215"/>
                  <a:pt x="1209739" y="4517263"/>
                  <a:pt x="1213548" y="4517263"/>
                </a:cubicBezTo>
                <a:cubicBezTo>
                  <a:pt x="1217358" y="4517263"/>
                  <a:pt x="1220406" y="4514215"/>
                  <a:pt x="1220406" y="4510405"/>
                </a:cubicBezTo>
                <a:cubicBezTo>
                  <a:pt x="1220406" y="4506595"/>
                  <a:pt x="1217358" y="4503547"/>
                  <a:pt x="1213548" y="4503547"/>
                </a:cubicBezTo>
                <a:close/>
                <a:moveTo>
                  <a:pt x="1213548" y="4410710"/>
                </a:moveTo>
                <a:cubicBezTo>
                  <a:pt x="1209802" y="4410710"/>
                  <a:pt x="1206691" y="4413758"/>
                  <a:pt x="1206691" y="4417568"/>
                </a:cubicBezTo>
                <a:cubicBezTo>
                  <a:pt x="1206691" y="4421378"/>
                  <a:pt x="1209739" y="4424426"/>
                  <a:pt x="1213548" y="4424426"/>
                </a:cubicBezTo>
                <a:cubicBezTo>
                  <a:pt x="1217358" y="4424426"/>
                  <a:pt x="1220406" y="4421378"/>
                  <a:pt x="1220406" y="4417568"/>
                </a:cubicBezTo>
                <a:cubicBezTo>
                  <a:pt x="1220406" y="4413758"/>
                  <a:pt x="1217358" y="4410710"/>
                  <a:pt x="1213548" y="4410710"/>
                </a:cubicBezTo>
                <a:close/>
                <a:moveTo>
                  <a:pt x="1213548" y="4689285"/>
                </a:moveTo>
                <a:cubicBezTo>
                  <a:pt x="1209802" y="4689285"/>
                  <a:pt x="1206691" y="4692333"/>
                  <a:pt x="1206691" y="4696143"/>
                </a:cubicBezTo>
                <a:cubicBezTo>
                  <a:pt x="1206691" y="4699953"/>
                  <a:pt x="1209739" y="4703001"/>
                  <a:pt x="1213548" y="4703001"/>
                </a:cubicBezTo>
                <a:cubicBezTo>
                  <a:pt x="1217358" y="4703001"/>
                  <a:pt x="1220406" y="4699953"/>
                  <a:pt x="1220406" y="4696143"/>
                </a:cubicBezTo>
                <a:cubicBezTo>
                  <a:pt x="1220406" y="4692333"/>
                  <a:pt x="1217358" y="4689285"/>
                  <a:pt x="1213548" y="4689285"/>
                </a:cubicBezTo>
                <a:close/>
                <a:moveTo>
                  <a:pt x="1213548" y="4317810"/>
                </a:moveTo>
                <a:cubicBezTo>
                  <a:pt x="1209802" y="4317810"/>
                  <a:pt x="1206691" y="4320858"/>
                  <a:pt x="1206691" y="4324668"/>
                </a:cubicBezTo>
                <a:cubicBezTo>
                  <a:pt x="1206691" y="4328478"/>
                  <a:pt x="1209739" y="4331526"/>
                  <a:pt x="1213548" y="4331526"/>
                </a:cubicBezTo>
                <a:cubicBezTo>
                  <a:pt x="1217358" y="4331526"/>
                  <a:pt x="1220406" y="4328478"/>
                  <a:pt x="1220406" y="4324668"/>
                </a:cubicBezTo>
                <a:cubicBezTo>
                  <a:pt x="1220406" y="4320858"/>
                  <a:pt x="1217358" y="4317810"/>
                  <a:pt x="1213548" y="4317810"/>
                </a:cubicBezTo>
                <a:close/>
                <a:moveTo>
                  <a:pt x="1213548" y="4596384"/>
                </a:moveTo>
                <a:cubicBezTo>
                  <a:pt x="1209802" y="4596384"/>
                  <a:pt x="1206691" y="4599432"/>
                  <a:pt x="1206691" y="4603242"/>
                </a:cubicBezTo>
                <a:cubicBezTo>
                  <a:pt x="1206691" y="4607052"/>
                  <a:pt x="1209739" y="4610100"/>
                  <a:pt x="1213548" y="4610100"/>
                </a:cubicBezTo>
                <a:cubicBezTo>
                  <a:pt x="1217358" y="4610100"/>
                  <a:pt x="1220406" y="4607052"/>
                  <a:pt x="1220406" y="4603242"/>
                </a:cubicBezTo>
                <a:cubicBezTo>
                  <a:pt x="1220406" y="4599432"/>
                  <a:pt x="1217358" y="4596384"/>
                  <a:pt x="1213548" y="4596384"/>
                </a:cubicBezTo>
                <a:close/>
                <a:moveTo>
                  <a:pt x="1213548" y="4224909"/>
                </a:moveTo>
                <a:cubicBezTo>
                  <a:pt x="1209802" y="4224909"/>
                  <a:pt x="1206691" y="4227957"/>
                  <a:pt x="1206691" y="4231767"/>
                </a:cubicBezTo>
                <a:cubicBezTo>
                  <a:pt x="1206691" y="4235577"/>
                  <a:pt x="1209739" y="4238625"/>
                  <a:pt x="1213548" y="4238625"/>
                </a:cubicBezTo>
                <a:cubicBezTo>
                  <a:pt x="1217358" y="4238625"/>
                  <a:pt x="1220406" y="4235577"/>
                  <a:pt x="1220406" y="4231767"/>
                </a:cubicBezTo>
                <a:cubicBezTo>
                  <a:pt x="1220406" y="4227957"/>
                  <a:pt x="1217358" y="4224909"/>
                  <a:pt x="1213548" y="4224909"/>
                </a:cubicBezTo>
                <a:close/>
                <a:moveTo>
                  <a:pt x="1213548" y="3946335"/>
                </a:moveTo>
                <a:cubicBezTo>
                  <a:pt x="1209802" y="3946335"/>
                  <a:pt x="1206691" y="3949382"/>
                  <a:pt x="1206691" y="3953193"/>
                </a:cubicBezTo>
                <a:cubicBezTo>
                  <a:pt x="1206691" y="3957003"/>
                  <a:pt x="1209739" y="3960051"/>
                  <a:pt x="1213548" y="3960051"/>
                </a:cubicBezTo>
                <a:cubicBezTo>
                  <a:pt x="1217358" y="3960051"/>
                  <a:pt x="1220406" y="3957003"/>
                  <a:pt x="1220406" y="3953193"/>
                </a:cubicBezTo>
                <a:cubicBezTo>
                  <a:pt x="1220406" y="3949382"/>
                  <a:pt x="1217358" y="3946335"/>
                  <a:pt x="1213548" y="3946335"/>
                </a:cubicBezTo>
                <a:close/>
                <a:moveTo>
                  <a:pt x="1213548" y="4039172"/>
                </a:moveTo>
                <a:cubicBezTo>
                  <a:pt x="1209802" y="4039172"/>
                  <a:pt x="1206691" y="4042219"/>
                  <a:pt x="1206691" y="4046030"/>
                </a:cubicBezTo>
                <a:cubicBezTo>
                  <a:pt x="1206691" y="4049840"/>
                  <a:pt x="1209739" y="4052888"/>
                  <a:pt x="1213548" y="4052888"/>
                </a:cubicBezTo>
                <a:cubicBezTo>
                  <a:pt x="1217358" y="4052888"/>
                  <a:pt x="1220406" y="4049840"/>
                  <a:pt x="1220406" y="4046030"/>
                </a:cubicBezTo>
                <a:cubicBezTo>
                  <a:pt x="1220406" y="4042219"/>
                  <a:pt x="1217358" y="4039172"/>
                  <a:pt x="1213548" y="4039172"/>
                </a:cubicBezTo>
                <a:close/>
                <a:moveTo>
                  <a:pt x="1213548" y="4132009"/>
                </a:moveTo>
                <a:cubicBezTo>
                  <a:pt x="1209802" y="4132009"/>
                  <a:pt x="1206691" y="4135057"/>
                  <a:pt x="1206691" y="4138867"/>
                </a:cubicBezTo>
                <a:cubicBezTo>
                  <a:pt x="1206691" y="4142676"/>
                  <a:pt x="1209739" y="4145725"/>
                  <a:pt x="1213548" y="4145725"/>
                </a:cubicBezTo>
                <a:cubicBezTo>
                  <a:pt x="1217358" y="4145725"/>
                  <a:pt x="1220406" y="4142676"/>
                  <a:pt x="1220406" y="4138867"/>
                </a:cubicBezTo>
                <a:cubicBezTo>
                  <a:pt x="1220406" y="4135057"/>
                  <a:pt x="1217358" y="4132009"/>
                  <a:pt x="1213548" y="4132009"/>
                </a:cubicBezTo>
                <a:close/>
                <a:moveTo>
                  <a:pt x="1133157" y="3899853"/>
                </a:moveTo>
                <a:cubicBezTo>
                  <a:pt x="1129411" y="3899853"/>
                  <a:pt x="1126300" y="3902901"/>
                  <a:pt x="1126300" y="3906711"/>
                </a:cubicBezTo>
                <a:cubicBezTo>
                  <a:pt x="1126300" y="3910521"/>
                  <a:pt x="1129347" y="3913569"/>
                  <a:pt x="1133157" y="3913569"/>
                </a:cubicBezTo>
                <a:cubicBezTo>
                  <a:pt x="1136967" y="3913569"/>
                  <a:pt x="1140016" y="3910521"/>
                  <a:pt x="1140016" y="3906711"/>
                </a:cubicBezTo>
                <a:cubicBezTo>
                  <a:pt x="1140016" y="3902901"/>
                  <a:pt x="1136967" y="3899853"/>
                  <a:pt x="1133157" y="3899853"/>
                </a:cubicBezTo>
                <a:close/>
                <a:moveTo>
                  <a:pt x="1133157" y="3714115"/>
                </a:moveTo>
                <a:cubicBezTo>
                  <a:pt x="1129411" y="3714115"/>
                  <a:pt x="1126300" y="3717163"/>
                  <a:pt x="1126300" y="3720973"/>
                </a:cubicBezTo>
                <a:cubicBezTo>
                  <a:pt x="1126300" y="3724783"/>
                  <a:pt x="1129347" y="3727831"/>
                  <a:pt x="1133157" y="3727831"/>
                </a:cubicBezTo>
                <a:cubicBezTo>
                  <a:pt x="1136967" y="3727831"/>
                  <a:pt x="1140016" y="3724783"/>
                  <a:pt x="1140016" y="3720973"/>
                </a:cubicBezTo>
                <a:cubicBezTo>
                  <a:pt x="1140016" y="3717163"/>
                  <a:pt x="1136967" y="3714115"/>
                  <a:pt x="1133157" y="3714115"/>
                </a:cubicBezTo>
                <a:close/>
                <a:moveTo>
                  <a:pt x="1133157" y="3528378"/>
                </a:moveTo>
                <a:cubicBezTo>
                  <a:pt x="1129411" y="3528378"/>
                  <a:pt x="1126300" y="3531426"/>
                  <a:pt x="1126300" y="3535236"/>
                </a:cubicBezTo>
                <a:cubicBezTo>
                  <a:pt x="1126300" y="3539046"/>
                  <a:pt x="1129347" y="3542094"/>
                  <a:pt x="1133157" y="3542094"/>
                </a:cubicBezTo>
                <a:cubicBezTo>
                  <a:pt x="1136967" y="3542094"/>
                  <a:pt x="1140016" y="3539046"/>
                  <a:pt x="1140016" y="3535236"/>
                </a:cubicBezTo>
                <a:cubicBezTo>
                  <a:pt x="1140016" y="3531426"/>
                  <a:pt x="1136967" y="3528378"/>
                  <a:pt x="1133157" y="3528378"/>
                </a:cubicBezTo>
                <a:close/>
                <a:moveTo>
                  <a:pt x="1213548" y="4781995"/>
                </a:moveTo>
                <a:cubicBezTo>
                  <a:pt x="1209802" y="4781995"/>
                  <a:pt x="1206691" y="4785043"/>
                  <a:pt x="1206691" y="4788853"/>
                </a:cubicBezTo>
                <a:cubicBezTo>
                  <a:pt x="1206691" y="4792663"/>
                  <a:pt x="1209739" y="4795711"/>
                  <a:pt x="1213548" y="4795711"/>
                </a:cubicBezTo>
                <a:cubicBezTo>
                  <a:pt x="1217358" y="4795711"/>
                  <a:pt x="1220406" y="4792663"/>
                  <a:pt x="1220406" y="4788853"/>
                </a:cubicBezTo>
                <a:cubicBezTo>
                  <a:pt x="1220406" y="4785043"/>
                  <a:pt x="1217358" y="4781995"/>
                  <a:pt x="1213548" y="4781995"/>
                </a:cubicBezTo>
                <a:close/>
                <a:moveTo>
                  <a:pt x="1133157" y="3806952"/>
                </a:moveTo>
                <a:cubicBezTo>
                  <a:pt x="1129411" y="3806952"/>
                  <a:pt x="1126300" y="3810000"/>
                  <a:pt x="1126300" y="3813810"/>
                </a:cubicBezTo>
                <a:cubicBezTo>
                  <a:pt x="1126300" y="3817620"/>
                  <a:pt x="1129347" y="3820668"/>
                  <a:pt x="1133157" y="3820668"/>
                </a:cubicBezTo>
                <a:cubicBezTo>
                  <a:pt x="1136967" y="3820668"/>
                  <a:pt x="1140016" y="3817620"/>
                  <a:pt x="1140016" y="3813810"/>
                </a:cubicBezTo>
                <a:cubicBezTo>
                  <a:pt x="1140016" y="3810000"/>
                  <a:pt x="1136967" y="3806952"/>
                  <a:pt x="1133157" y="3806952"/>
                </a:cubicBezTo>
                <a:close/>
                <a:moveTo>
                  <a:pt x="1133157" y="3621215"/>
                </a:moveTo>
                <a:cubicBezTo>
                  <a:pt x="1129411" y="3621215"/>
                  <a:pt x="1126300" y="3624263"/>
                  <a:pt x="1126300" y="3628073"/>
                </a:cubicBezTo>
                <a:cubicBezTo>
                  <a:pt x="1126300" y="3631882"/>
                  <a:pt x="1129347" y="3634931"/>
                  <a:pt x="1133157" y="3634931"/>
                </a:cubicBezTo>
                <a:cubicBezTo>
                  <a:pt x="1136967" y="3634931"/>
                  <a:pt x="1140016" y="3631882"/>
                  <a:pt x="1140016" y="3628073"/>
                </a:cubicBezTo>
                <a:cubicBezTo>
                  <a:pt x="1140016" y="3624263"/>
                  <a:pt x="1136967" y="3621215"/>
                  <a:pt x="1133157" y="3621215"/>
                </a:cubicBezTo>
                <a:close/>
                <a:moveTo>
                  <a:pt x="1213548" y="4874832"/>
                </a:moveTo>
                <a:cubicBezTo>
                  <a:pt x="1209802" y="4874832"/>
                  <a:pt x="1206691" y="4877880"/>
                  <a:pt x="1206691" y="4881690"/>
                </a:cubicBezTo>
                <a:cubicBezTo>
                  <a:pt x="1206691" y="4885500"/>
                  <a:pt x="1209739" y="4888548"/>
                  <a:pt x="1213548" y="4888548"/>
                </a:cubicBezTo>
                <a:cubicBezTo>
                  <a:pt x="1217358" y="4888548"/>
                  <a:pt x="1220406" y="4885500"/>
                  <a:pt x="1220406" y="4881690"/>
                </a:cubicBezTo>
                <a:cubicBezTo>
                  <a:pt x="1220406" y="4877880"/>
                  <a:pt x="1217358" y="4874832"/>
                  <a:pt x="1213548" y="4874832"/>
                </a:cubicBezTo>
                <a:close/>
                <a:moveTo>
                  <a:pt x="1133157" y="3435477"/>
                </a:moveTo>
                <a:cubicBezTo>
                  <a:pt x="1129411" y="3435477"/>
                  <a:pt x="1126300" y="3438525"/>
                  <a:pt x="1126300" y="3442335"/>
                </a:cubicBezTo>
                <a:cubicBezTo>
                  <a:pt x="1126300" y="3446145"/>
                  <a:pt x="1129347" y="3449193"/>
                  <a:pt x="1133157" y="3449193"/>
                </a:cubicBezTo>
                <a:cubicBezTo>
                  <a:pt x="1136967" y="3449193"/>
                  <a:pt x="1140016" y="3446145"/>
                  <a:pt x="1140016" y="3442335"/>
                </a:cubicBezTo>
                <a:cubicBezTo>
                  <a:pt x="1140016" y="3438525"/>
                  <a:pt x="1136967" y="3435477"/>
                  <a:pt x="1133157" y="3435477"/>
                </a:cubicBezTo>
                <a:close/>
                <a:moveTo>
                  <a:pt x="1133157" y="3342640"/>
                </a:moveTo>
                <a:cubicBezTo>
                  <a:pt x="1129411" y="3342640"/>
                  <a:pt x="1126300" y="3345688"/>
                  <a:pt x="1126300" y="3349498"/>
                </a:cubicBezTo>
                <a:cubicBezTo>
                  <a:pt x="1126300" y="3353308"/>
                  <a:pt x="1129347" y="3356356"/>
                  <a:pt x="1133157" y="3356356"/>
                </a:cubicBezTo>
                <a:cubicBezTo>
                  <a:pt x="1136967" y="3356356"/>
                  <a:pt x="1140016" y="3353308"/>
                  <a:pt x="1140016" y="3349498"/>
                </a:cubicBezTo>
                <a:cubicBezTo>
                  <a:pt x="1140016" y="3345688"/>
                  <a:pt x="1136967" y="3342640"/>
                  <a:pt x="1133157" y="3342640"/>
                </a:cubicBezTo>
                <a:close/>
                <a:moveTo>
                  <a:pt x="1615694" y="3899789"/>
                </a:moveTo>
                <a:cubicBezTo>
                  <a:pt x="1611947" y="3899789"/>
                  <a:pt x="1608836" y="3902837"/>
                  <a:pt x="1608836" y="3906647"/>
                </a:cubicBezTo>
                <a:cubicBezTo>
                  <a:pt x="1608836" y="3910457"/>
                  <a:pt x="1611884" y="3913505"/>
                  <a:pt x="1615694" y="3913505"/>
                </a:cubicBezTo>
                <a:cubicBezTo>
                  <a:pt x="1619504" y="3913505"/>
                  <a:pt x="1622552" y="3910457"/>
                  <a:pt x="1622552" y="3906647"/>
                </a:cubicBezTo>
                <a:cubicBezTo>
                  <a:pt x="1622552" y="3902837"/>
                  <a:pt x="1619504" y="3899789"/>
                  <a:pt x="1615694" y="3899789"/>
                </a:cubicBezTo>
                <a:close/>
                <a:moveTo>
                  <a:pt x="1615694" y="3342640"/>
                </a:moveTo>
                <a:cubicBezTo>
                  <a:pt x="1611947" y="3342640"/>
                  <a:pt x="1608836" y="3345688"/>
                  <a:pt x="1608836" y="3349498"/>
                </a:cubicBezTo>
                <a:cubicBezTo>
                  <a:pt x="1608836" y="3353308"/>
                  <a:pt x="1611884" y="3356356"/>
                  <a:pt x="1615694" y="3356356"/>
                </a:cubicBezTo>
                <a:cubicBezTo>
                  <a:pt x="1619504" y="3356356"/>
                  <a:pt x="1622552" y="3353308"/>
                  <a:pt x="1622552" y="3349498"/>
                </a:cubicBezTo>
                <a:cubicBezTo>
                  <a:pt x="1622552" y="3345688"/>
                  <a:pt x="1619504" y="3342640"/>
                  <a:pt x="1615694" y="3342640"/>
                </a:cubicBezTo>
                <a:close/>
                <a:moveTo>
                  <a:pt x="972312" y="3342640"/>
                </a:moveTo>
                <a:cubicBezTo>
                  <a:pt x="968566" y="3342640"/>
                  <a:pt x="965454" y="3345688"/>
                  <a:pt x="965454" y="3349498"/>
                </a:cubicBezTo>
                <a:cubicBezTo>
                  <a:pt x="965454" y="3353308"/>
                  <a:pt x="968502" y="3356356"/>
                  <a:pt x="972312" y="3356356"/>
                </a:cubicBezTo>
                <a:cubicBezTo>
                  <a:pt x="976122" y="3356356"/>
                  <a:pt x="979170" y="3353308"/>
                  <a:pt x="979170" y="3349498"/>
                </a:cubicBezTo>
                <a:cubicBezTo>
                  <a:pt x="979170" y="3345688"/>
                  <a:pt x="976122" y="3342640"/>
                  <a:pt x="972312" y="3342640"/>
                </a:cubicBezTo>
                <a:close/>
                <a:moveTo>
                  <a:pt x="972312" y="3528378"/>
                </a:moveTo>
                <a:cubicBezTo>
                  <a:pt x="968566" y="3528378"/>
                  <a:pt x="965454" y="3531426"/>
                  <a:pt x="965454" y="3535236"/>
                </a:cubicBezTo>
                <a:cubicBezTo>
                  <a:pt x="965454" y="3539046"/>
                  <a:pt x="968502" y="3542094"/>
                  <a:pt x="972312" y="3542094"/>
                </a:cubicBezTo>
                <a:cubicBezTo>
                  <a:pt x="976122" y="3542094"/>
                  <a:pt x="979170" y="3539046"/>
                  <a:pt x="979170" y="3535236"/>
                </a:cubicBezTo>
                <a:cubicBezTo>
                  <a:pt x="979170" y="3531426"/>
                  <a:pt x="976122" y="3528378"/>
                  <a:pt x="972312" y="3528378"/>
                </a:cubicBezTo>
                <a:close/>
                <a:moveTo>
                  <a:pt x="972312" y="3435541"/>
                </a:moveTo>
                <a:cubicBezTo>
                  <a:pt x="968566" y="3435541"/>
                  <a:pt x="965454" y="3438588"/>
                  <a:pt x="965454" y="3442399"/>
                </a:cubicBezTo>
                <a:cubicBezTo>
                  <a:pt x="965454" y="3446209"/>
                  <a:pt x="968502" y="3449257"/>
                  <a:pt x="972312" y="3449257"/>
                </a:cubicBezTo>
                <a:cubicBezTo>
                  <a:pt x="976122" y="3449257"/>
                  <a:pt x="979170" y="3446209"/>
                  <a:pt x="979170" y="3442399"/>
                </a:cubicBezTo>
                <a:cubicBezTo>
                  <a:pt x="979170" y="3438588"/>
                  <a:pt x="976122" y="3435541"/>
                  <a:pt x="972312" y="3435541"/>
                </a:cubicBezTo>
                <a:close/>
                <a:moveTo>
                  <a:pt x="1052703" y="4874895"/>
                </a:moveTo>
                <a:cubicBezTo>
                  <a:pt x="1048956" y="4874895"/>
                  <a:pt x="1045845" y="4877943"/>
                  <a:pt x="1045845" y="4881753"/>
                </a:cubicBezTo>
                <a:cubicBezTo>
                  <a:pt x="1045845" y="4885563"/>
                  <a:pt x="1048893" y="4888611"/>
                  <a:pt x="1052703" y="4888611"/>
                </a:cubicBezTo>
                <a:cubicBezTo>
                  <a:pt x="1056513" y="4888611"/>
                  <a:pt x="1059561" y="4885563"/>
                  <a:pt x="1059561" y="4881753"/>
                </a:cubicBezTo>
                <a:cubicBezTo>
                  <a:pt x="1059561" y="4877943"/>
                  <a:pt x="1056513" y="4874895"/>
                  <a:pt x="1052703" y="4874895"/>
                </a:cubicBezTo>
                <a:close/>
                <a:moveTo>
                  <a:pt x="1052703" y="4503420"/>
                </a:moveTo>
                <a:cubicBezTo>
                  <a:pt x="1048956" y="4503420"/>
                  <a:pt x="1045845" y="4506468"/>
                  <a:pt x="1045845" y="4510278"/>
                </a:cubicBezTo>
                <a:cubicBezTo>
                  <a:pt x="1045845" y="4514088"/>
                  <a:pt x="1048893" y="4517136"/>
                  <a:pt x="1052703" y="4517136"/>
                </a:cubicBezTo>
                <a:cubicBezTo>
                  <a:pt x="1056513" y="4517136"/>
                  <a:pt x="1059561" y="4514088"/>
                  <a:pt x="1059561" y="4510278"/>
                </a:cubicBezTo>
                <a:cubicBezTo>
                  <a:pt x="1059561" y="4506468"/>
                  <a:pt x="1056513" y="4503420"/>
                  <a:pt x="1052703" y="4503420"/>
                </a:cubicBezTo>
                <a:close/>
                <a:moveTo>
                  <a:pt x="1052703" y="4410583"/>
                </a:moveTo>
                <a:cubicBezTo>
                  <a:pt x="1048956" y="4410583"/>
                  <a:pt x="1045845" y="4413631"/>
                  <a:pt x="1045845" y="4417441"/>
                </a:cubicBezTo>
                <a:cubicBezTo>
                  <a:pt x="1045845" y="4421251"/>
                  <a:pt x="1048893" y="4424299"/>
                  <a:pt x="1052703" y="4424299"/>
                </a:cubicBezTo>
                <a:cubicBezTo>
                  <a:pt x="1056513" y="4424299"/>
                  <a:pt x="1059561" y="4421251"/>
                  <a:pt x="1059561" y="4417441"/>
                </a:cubicBezTo>
                <a:cubicBezTo>
                  <a:pt x="1059561" y="4413631"/>
                  <a:pt x="1056513" y="4410583"/>
                  <a:pt x="1052703" y="4410583"/>
                </a:cubicBezTo>
                <a:close/>
                <a:moveTo>
                  <a:pt x="1052703" y="4689158"/>
                </a:moveTo>
                <a:cubicBezTo>
                  <a:pt x="1048956" y="4689158"/>
                  <a:pt x="1045845" y="4692206"/>
                  <a:pt x="1045845" y="4696016"/>
                </a:cubicBezTo>
                <a:cubicBezTo>
                  <a:pt x="1045845" y="4699826"/>
                  <a:pt x="1048893" y="4702874"/>
                  <a:pt x="1052703" y="4702874"/>
                </a:cubicBezTo>
                <a:cubicBezTo>
                  <a:pt x="1056513" y="4702874"/>
                  <a:pt x="1059561" y="4699826"/>
                  <a:pt x="1059561" y="4696016"/>
                </a:cubicBezTo>
                <a:cubicBezTo>
                  <a:pt x="1059561" y="4692206"/>
                  <a:pt x="1056513" y="4689158"/>
                  <a:pt x="1052703" y="4689158"/>
                </a:cubicBezTo>
                <a:close/>
                <a:moveTo>
                  <a:pt x="1052703" y="4781995"/>
                </a:moveTo>
                <a:cubicBezTo>
                  <a:pt x="1048956" y="4781995"/>
                  <a:pt x="1045845" y="4785043"/>
                  <a:pt x="1045845" y="4788853"/>
                </a:cubicBezTo>
                <a:cubicBezTo>
                  <a:pt x="1045845" y="4792663"/>
                  <a:pt x="1048893" y="4795711"/>
                  <a:pt x="1052703" y="4795711"/>
                </a:cubicBezTo>
                <a:cubicBezTo>
                  <a:pt x="1056513" y="4795711"/>
                  <a:pt x="1059561" y="4792663"/>
                  <a:pt x="1059561" y="4788853"/>
                </a:cubicBezTo>
                <a:cubicBezTo>
                  <a:pt x="1059561" y="4785043"/>
                  <a:pt x="1056513" y="4781995"/>
                  <a:pt x="1052703" y="4781995"/>
                </a:cubicBezTo>
                <a:close/>
                <a:moveTo>
                  <a:pt x="1052703" y="4596257"/>
                </a:moveTo>
                <a:cubicBezTo>
                  <a:pt x="1048956" y="4596257"/>
                  <a:pt x="1045845" y="4599305"/>
                  <a:pt x="1045845" y="4603115"/>
                </a:cubicBezTo>
                <a:cubicBezTo>
                  <a:pt x="1045845" y="4606925"/>
                  <a:pt x="1048893" y="4609973"/>
                  <a:pt x="1052703" y="4609973"/>
                </a:cubicBezTo>
                <a:cubicBezTo>
                  <a:pt x="1056513" y="4609973"/>
                  <a:pt x="1059561" y="4606925"/>
                  <a:pt x="1059561" y="4603115"/>
                </a:cubicBezTo>
                <a:cubicBezTo>
                  <a:pt x="1059561" y="4599305"/>
                  <a:pt x="1056513" y="4596257"/>
                  <a:pt x="1052703" y="4596257"/>
                </a:cubicBezTo>
                <a:close/>
                <a:moveTo>
                  <a:pt x="972312" y="3621215"/>
                </a:moveTo>
                <a:cubicBezTo>
                  <a:pt x="968566" y="3621215"/>
                  <a:pt x="965454" y="3624263"/>
                  <a:pt x="965454" y="3628073"/>
                </a:cubicBezTo>
                <a:cubicBezTo>
                  <a:pt x="965454" y="3631882"/>
                  <a:pt x="968502" y="3634931"/>
                  <a:pt x="972312" y="3634931"/>
                </a:cubicBezTo>
                <a:cubicBezTo>
                  <a:pt x="976122" y="3634931"/>
                  <a:pt x="979170" y="3631882"/>
                  <a:pt x="979170" y="3628073"/>
                </a:cubicBezTo>
                <a:cubicBezTo>
                  <a:pt x="979170" y="3624263"/>
                  <a:pt x="976122" y="3621215"/>
                  <a:pt x="972312" y="3621215"/>
                </a:cubicBezTo>
                <a:close/>
                <a:moveTo>
                  <a:pt x="972312" y="4178363"/>
                </a:moveTo>
                <a:cubicBezTo>
                  <a:pt x="968566" y="4178363"/>
                  <a:pt x="965454" y="4181412"/>
                  <a:pt x="965454" y="4185222"/>
                </a:cubicBezTo>
                <a:cubicBezTo>
                  <a:pt x="965454" y="4189032"/>
                  <a:pt x="968502" y="4192080"/>
                  <a:pt x="972312" y="4192080"/>
                </a:cubicBezTo>
                <a:cubicBezTo>
                  <a:pt x="976122" y="4192080"/>
                  <a:pt x="979170" y="4189032"/>
                  <a:pt x="979170" y="4185222"/>
                </a:cubicBezTo>
                <a:cubicBezTo>
                  <a:pt x="979170" y="4181412"/>
                  <a:pt x="976122" y="4178363"/>
                  <a:pt x="972312" y="4178363"/>
                </a:cubicBezTo>
                <a:close/>
                <a:moveTo>
                  <a:pt x="972312" y="3992626"/>
                </a:moveTo>
                <a:cubicBezTo>
                  <a:pt x="968566" y="3992626"/>
                  <a:pt x="965454" y="3995674"/>
                  <a:pt x="965454" y="3999484"/>
                </a:cubicBezTo>
                <a:cubicBezTo>
                  <a:pt x="965454" y="4003294"/>
                  <a:pt x="968502" y="4006342"/>
                  <a:pt x="972312" y="4006342"/>
                </a:cubicBezTo>
                <a:cubicBezTo>
                  <a:pt x="976122" y="4006342"/>
                  <a:pt x="979170" y="4003294"/>
                  <a:pt x="979170" y="3999484"/>
                </a:cubicBezTo>
                <a:cubicBezTo>
                  <a:pt x="979170" y="3995674"/>
                  <a:pt x="976122" y="3992626"/>
                  <a:pt x="972312" y="3992626"/>
                </a:cubicBezTo>
                <a:close/>
                <a:moveTo>
                  <a:pt x="972312" y="4271201"/>
                </a:moveTo>
                <a:cubicBezTo>
                  <a:pt x="968566" y="4271201"/>
                  <a:pt x="965454" y="4274249"/>
                  <a:pt x="965454" y="4278059"/>
                </a:cubicBezTo>
                <a:cubicBezTo>
                  <a:pt x="965454" y="4281869"/>
                  <a:pt x="968502" y="4284917"/>
                  <a:pt x="972312" y="4284917"/>
                </a:cubicBezTo>
                <a:cubicBezTo>
                  <a:pt x="976122" y="4284917"/>
                  <a:pt x="979170" y="4281869"/>
                  <a:pt x="979170" y="4278059"/>
                </a:cubicBezTo>
                <a:cubicBezTo>
                  <a:pt x="979170" y="4274249"/>
                  <a:pt x="976122" y="4271201"/>
                  <a:pt x="972312" y="4271201"/>
                </a:cubicBezTo>
                <a:close/>
                <a:moveTo>
                  <a:pt x="972312" y="4085463"/>
                </a:moveTo>
                <a:cubicBezTo>
                  <a:pt x="968566" y="4085463"/>
                  <a:pt x="965454" y="4088511"/>
                  <a:pt x="965454" y="4092321"/>
                </a:cubicBezTo>
                <a:cubicBezTo>
                  <a:pt x="965454" y="4096131"/>
                  <a:pt x="968502" y="4099179"/>
                  <a:pt x="972312" y="4099179"/>
                </a:cubicBezTo>
                <a:cubicBezTo>
                  <a:pt x="976122" y="4099179"/>
                  <a:pt x="979170" y="4096131"/>
                  <a:pt x="979170" y="4092321"/>
                </a:cubicBezTo>
                <a:cubicBezTo>
                  <a:pt x="979170" y="4088511"/>
                  <a:pt x="976122" y="4085463"/>
                  <a:pt x="972312" y="4085463"/>
                </a:cubicBezTo>
                <a:close/>
                <a:moveTo>
                  <a:pt x="1615694" y="4085463"/>
                </a:moveTo>
                <a:cubicBezTo>
                  <a:pt x="1611947" y="4085463"/>
                  <a:pt x="1608836" y="4088511"/>
                  <a:pt x="1608836" y="4092321"/>
                </a:cubicBezTo>
                <a:cubicBezTo>
                  <a:pt x="1608836" y="4096131"/>
                  <a:pt x="1611884" y="4099179"/>
                  <a:pt x="1615694" y="4099179"/>
                </a:cubicBezTo>
                <a:cubicBezTo>
                  <a:pt x="1619504" y="4099179"/>
                  <a:pt x="1622552" y="4096131"/>
                  <a:pt x="1622552" y="4092321"/>
                </a:cubicBezTo>
                <a:cubicBezTo>
                  <a:pt x="1622552" y="4088511"/>
                  <a:pt x="1619504" y="4085463"/>
                  <a:pt x="1615694" y="4085463"/>
                </a:cubicBezTo>
                <a:close/>
                <a:moveTo>
                  <a:pt x="972312" y="3899726"/>
                </a:moveTo>
                <a:cubicBezTo>
                  <a:pt x="968566" y="3899726"/>
                  <a:pt x="965454" y="3902774"/>
                  <a:pt x="965454" y="3906584"/>
                </a:cubicBezTo>
                <a:cubicBezTo>
                  <a:pt x="965454" y="3910394"/>
                  <a:pt x="968502" y="3913442"/>
                  <a:pt x="972312" y="3913442"/>
                </a:cubicBezTo>
                <a:cubicBezTo>
                  <a:pt x="976122" y="3913442"/>
                  <a:pt x="979170" y="3910394"/>
                  <a:pt x="979170" y="3906584"/>
                </a:cubicBezTo>
                <a:cubicBezTo>
                  <a:pt x="979170" y="3902774"/>
                  <a:pt x="976122" y="3899726"/>
                  <a:pt x="972312" y="3899726"/>
                </a:cubicBezTo>
                <a:close/>
                <a:moveTo>
                  <a:pt x="972312" y="3806888"/>
                </a:moveTo>
                <a:cubicBezTo>
                  <a:pt x="968566" y="3806888"/>
                  <a:pt x="965454" y="3809937"/>
                  <a:pt x="965454" y="3813747"/>
                </a:cubicBezTo>
                <a:cubicBezTo>
                  <a:pt x="965454" y="3817557"/>
                  <a:pt x="968502" y="3820605"/>
                  <a:pt x="972312" y="3820605"/>
                </a:cubicBezTo>
                <a:cubicBezTo>
                  <a:pt x="976122" y="3820605"/>
                  <a:pt x="979170" y="3817557"/>
                  <a:pt x="979170" y="3813747"/>
                </a:cubicBezTo>
                <a:cubicBezTo>
                  <a:pt x="979170" y="3809937"/>
                  <a:pt x="976122" y="3806888"/>
                  <a:pt x="972312" y="3806888"/>
                </a:cubicBezTo>
                <a:close/>
                <a:moveTo>
                  <a:pt x="972312" y="3714051"/>
                </a:moveTo>
                <a:cubicBezTo>
                  <a:pt x="968566" y="3714051"/>
                  <a:pt x="965454" y="3717100"/>
                  <a:pt x="965454" y="3720910"/>
                </a:cubicBezTo>
                <a:cubicBezTo>
                  <a:pt x="965454" y="3724719"/>
                  <a:pt x="968502" y="3727768"/>
                  <a:pt x="972312" y="3727768"/>
                </a:cubicBezTo>
                <a:cubicBezTo>
                  <a:pt x="976122" y="3727768"/>
                  <a:pt x="979170" y="3724719"/>
                  <a:pt x="979170" y="3720910"/>
                </a:cubicBezTo>
                <a:cubicBezTo>
                  <a:pt x="979170" y="3717100"/>
                  <a:pt x="976122" y="3714051"/>
                  <a:pt x="972312" y="3714051"/>
                </a:cubicBezTo>
                <a:close/>
                <a:moveTo>
                  <a:pt x="1615694" y="3435477"/>
                </a:moveTo>
                <a:cubicBezTo>
                  <a:pt x="1611947" y="3435477"/>
                  <a:pt x="1608836" y="3438525"/>
                  <a:pt x="1608836" y="3442335"/>
                </a:cubicBezTo>
                <a:cubicBezTo>
                  <a:pt x="1608836" y="3446145"/>
                  <a:pt x="1611884" y="3449193"/>
                  <a:pt x="1615694" y="3449193"/>
                </a:cubicBezTo>
                <a:cubicBezTo>
                  <a:pt x="1619504" y="3449193"/>
                  <a:pt x="1622552" y="3446145"/>
                  <a:pt x="1622552" y="3442335"/>
                </a:cubicBezTo>
                <a:cubicBezTo>
                  <a:pt x="1622552" y="3438525"/>
                  <a:pt x="1619504" y="3435477"/>
                  <a:pt x="1615694" y="3435477"/>
                </a:cubicBezTo>
                <a:close/>
                <a:moveTo>
                  <a:pt x="1615694" y="3621215"/>
                </a:moveTo>
                <a:cubicBezTo>
                  <a:pt x="1611947" y="3621215"/>
                  <a:pt x="1608836" y="3624263"/>
                  <a:pt x="1608836" y="3628073"/>
                </a:cubicBezTo>
                <a:cubicBezTo>
                  <a:pt x="1608836" y="3631882"/>
                  <a:pt x="1611884" y="3634931"/>
                  <a:pt x="1615694" y="3634931"/>
                </a:cubicBezTo>
                <a:cubicBezTo>
                  <a:pt x="1619504" y="3634931"/>
                  <a:pt x="1622552" y="3631882"/>
                  <a:pt x="1622552" y="3628073"/>
                </a:cubicBezTo>
                <a:cubicBezTo>
                  <a:pt x="1622552" y="3624263"/>
                  <a:pt x="1619504" y="3621215"/>
                  <a:pt x="1615694" y="3621215"/>
                </a:cubicBezTo>
                <a:close/>
                <a:moveTo>
                  <a:pt x="1615694" y="3528378"/>
                </a:moveTo>
                <a:cubicBezTo>
                  <a:pt x="1611947" y="3528378"/>
                  <a:pt x="1608836" y="3531426"/>
                  <a:pt x="1608836" y="3535236"/>
                </a:cubicBezTo>
                <a:cubicBezTo>
                  <a:pt x="1608836" y="3539046"/>
                  <a:pt x="1611884" y="3542094"/>
                  <a:pt x="1615694" y="3542094"/>
                </a:cubicBezTo>
                <a:cubicBezTo>
                  <a:pt x="1619504" y="3542094"/>
                  <a:pt x="1622552" y="3539046"/>
                  <a:pt x="1622552" y="3535236"/>
                </a:cubicBezTo>
                <a:cubicBezTo>
                  <a:pt x="1622552" y="3531426"/>
                  <a:pt x="1619504" y="3528378"/>
                  <a:pt x="1615694" y="3528378"/>
                </a:cubicBezTo>
                <a:close/>
                <a:moveTo>
                  <a:pt x="1052767" y="3389059"/>
                </a:moveTo>
                <a:cubicBezTo>
                  <a:pt x="1049020" y="3389059"/>
                  <a:pt x="1045908" y="3392107"/>
                  <a:pt x="1045908" y="3395917"/>
                </a:cubicBezTo>
                <a:cubicBezTo>
                  <a:pt x="1045908" y="3399726"/>
                  <a:pt x="1048956" y="3402775"/>
                  <a:pt x="1052767" y="3402775"/>
                </a:cubicBezTo>
                <a:cubicBezTo>
                  <a:pt x="1056577" y="3402775"/>
                  <a:pt x="1059625" y="3399726"/>
                  <a:pt x="1059625" y="3395917"/>
                </a:cubicBezTo>
                <a:cubicBezTo>
                  <a:pt x="1059625" y="3392107"/>
                  <a:pt x="1056577" y="3389059"/>
                  <a:pt x="1052767" y="3389059"/>
                </a:cubicBezTo>
                <a:close/>
                <a:moveTo>
                  <a:pt x="1213612" y="3853371"/>
                </a:moveTo>
                <a:cubicBezTo>
                  <a:pt x="1209866" y="3853371"/>
                  <a:pt x="1206754" y="3856419"/>
                  <a:pt x="1206754" y="3860229"/>
                </a:cubicBezTo>
                <a:cubicBezTo>
                  <a:pt x="1206754" y="3864038"/>
                  <a:pt x="1209802" y="3867087"/>
                  <a:pt x="1213612" y="3867087"/>
                </a:cubicBezTo>
                <a:cubicBezTo>
                  <a:pt x="1217422" y="3867087"/>
                  <a:pt x="1220470" y="3864038"/>
                  <a:pt x="1220470" y="3860229"/>
                </a:cubicBezTo>
                <a:cubicBezTo>
                  <a:pt x="1220470" y="3856419"/>
                  <a:pt x="1217422" y="3853371"/>
                  <a:pt x="1213612" y="3853371"/>
                </a:cubicBezTo>
                <a:close/>
                <a:moveTo>
                  <a:pt x="1615694" y="3992690"/>
                </a:moveTo>
                <a:cubicBezTo>
                  <a:pt x="1611947" y="3992690"/>
                  <a:pt x="1608836" y="3995738"/>
                  <a:pt x="1608836" y="3999548"/>
                </a:cubicBezTo>
                <a:cubicBezTo>
                  <a:pt x="1608836" y="4003357"/>
                  <a:pt x="1611884" y="4006406"/>
                  <a:pt x="1615694" y="4006406"/>
                </a:cubicBezTo>
                <a:cubicBezTo>
                  <a:pt x="1619504" y="4006406"/>
                  <a:pt x="1622552" y="4003357"/>
                  <a:pt x="1622552" y="3999548"/>
                </a:cubicBezTo>
                <a:cubicBezTo>
                  <a:pt x="1622552" y="3995738"/>
                  <a:pt x="1619504" y="3992690"/>
                  <a:pt x="1615694" y="3992690"/>
                </a:cubicBezTo>
                <a:close/>
                <a:moveTo>
                  <a:pt x="1052767" y="3481959"/>
                </a:moveTo>
                <a:cubicBezTo>
                  <a:pt x="1049020" y="3481959"/>
                  <a:pt x="1045908" y="3485007"/>
                  <a:pt x="1045908" y="3488817"/>
                </a:cubicBezTo>
                <a:cubicBezTo>
                  <a:pt x="1045908" y="3492627"/>
                  <a:pt x="1048956" y="3495675"/>
                  <a:pt x="1052767" y="3495675"/>
                </a:cubicBezTo>
                <a:cubicBezTo>
                  <a:pt x="1056577" y="3495675"/>
                  <a:pt x="1059625" y="3492627"/>
                  <a:pt x="1059625" y="3488817"/>
                </a:cubicBezTo>
                <a:cubicBezTo>
                  <a:pt x="1059625" y="3485007"/>
                  <a:pt x="1056577" y="3481959"/>
                  <a:pt x="1052767" y="3481959"/>
                </a:cubicBezTo>
                <a:close/>
                <a:moveTo>
                  <a:pt x="1615694" y="3714115"/>
                </a:moveTo>
                <a:cubicBezTo>
                  <a:pt x="1611947" y="3714115"/>
                  <a:pt x="1608836" y="3717163"/>
                  <a:pt x="1608836" y="3720973"/>
                </a:cubicBezTo>
                <a:cubicBezTo>
                  <a:pt x="1608836" y="3724783"/>
                  <a:pt x="1611884" y="3727831"/>
                  <a:pt x="1615694" y="3727831"/>
                </a:cubicBezTo>
                <a:cubicBezTo>
                  <a:pt x="1619504" y="3727831"/>
                  <a:pt x="1622552" y="3724783"/>
                  <a:pt x="1622552" y="3720973"/>
                </a:cubicBezTo>
                <a:cubicBezTo>
                  <a:pt x="1622552" y="3717163"/>
                  <a:pt x="1619504" y="3714115"/>
                  <a:pt x="1615694" y="3714115"/>
                </a:cubicBezTo>
                <a:close/>
                <a:moveTo>
                  <a:pt x="1615694" y="3806952"/>
                </a:moveTo>
                <a:cubicBezTo>
                  <a:pt x="1611947" y="3806952"/>
                  <a:pt x="1608836" y="3810000"/>
                  <a:pt x="1608836" y="3813810"/>
                </a:cubicBezTo>
                <a:cubicBezTo>
                  <a:pt x="1608836" y="3817620"/>
                  <a:pt x="1611884" y="3820668"/>
                  <a:pt x="1615694" y="3820668"/>
                </a:cubicBezTo>
                <a:cubicBezTo>
                  <a:pt x="1619504" y="3820668"/>
                  <a:pt x="1622552" y="3817620"/>
                  <a:pt x="1622552" y="3813810"/>
                </a:cubicBezTo>
                <a:cubicBezTo>
                  <a:pt x="1622552" y="3810000"/>
                  <a:pt x="1619504" y="3806952"/>
                  <a:pt x="1615694" y="3806952"/>
                </a:cubicBezTo>
                <a:close/>
                <a:moveTo>
                  <a:pt x="1052767" y="3946271"/>
                </a:moveTo>
                <a:cubicBezTo>
                  <a:pt x="1049020" y="3946271"/>
                  <a:pt x="1045908" y="3949319"/>
                  <a:pt x="1045908" y="3953129"/>
                </a:cubicBezTo>
                <a:cubicBezTo>
                  <a:pt x="1045908" y="3956939"/>
                  <a:pt x="1048956" y="3959987"/>
                  <a:pt x="1052767" y="3959987"/>
                </a:cubicBezTo>
                <a:cubicBezTo>
                  <a:pt x="1056577" y="3959987"/>
                  <a:pt x="1059625" y="3956939"/>
                  <a:pt x="1059625" y="3953129"/>
                </a:cubicBezTo>
                <a:cubicBezTo>
                  <a:pt x="1059625" y="3949319"/>
                  <a:pt x="1056577" y="3946271"/>
                  <a:pt x="1052767" y="3946271"/>
                </a:cubicBezTo>
                <a:close/>
                <a:moveTo>
                  <a:pt x="1052767" y="4132009"/>
                </a:moveTo>
                <a:cubicBezTo>
                  <a:pt x="1049020" y="4132009"/>
                  <a:pt x="1045908" y="4135057"/>
                  <a:pt x="1045908" y="4138867"/>
                </a:cubicBezTo>
                <a:cubicBezTo>
                  <a:pt x="1045908" y="4142676"/>
                  <a:pt x="1048956" y="4145725"/>
                  <a:pt x="1052767" y="4145725"/>
                </a:cubicBezTo>
                <a:cubicBezTo>
                  <a:pt x="1056577" y="4145725"/>
                  <a:pt x="1059625" y="4142676"/>
                  <a:pt x="1059625" y="4138867"/>
                </a:cubicBezTo>
                <a:cubicBezTo>
                  <a:pt x="1059625" y="4135057"/>
                  <a:pt x="1056577" y="4132009"/>
                  <a:pt x="1052767" y="4132009"/>
                </a:cubicBezTo>
                <a:close/>
                <a:moveTo>
                  <a:pt x="1052767" y="3574860"/>
                </a:moveTo>
                <a:cubicBezTo>
                  <a:pt x="1049020" y="3574860"/>
                  <a:pt x="1045908" y="3577907"/>
                  <a:pt x="1045908" y="3581718"/>
                </a:cubicBezTo>
                <a:cubicBezTo>
                  <a:pt x="1045908" y="3585528"/>
                  <a:pt x="1048956" y="3588576"/>
                  <a:pt x="1052767" y="3588576"/>
                </a:cubicBezTo>
                <a:cubicBezTo>
                  <a:pt x="1056577" y="3588576"/>
                  <a:pt x="1059625" y="3585528"/>
                  <a:pt x="1059625" y="3581718"/>
                </a:cubicBezTo>
                <a:cubicBezTo>
                  <a:pt x="1059625" y="3577907"/>
                  <a:pt x="1056577" y="3574860"/>
                  <a:pt x="1052767" y="3574860"/>
                </a:cubicBezTo>
                <a:close/>
                <a:moveTo>
                  <a:pt x="1052767" y="4317746"/>
                </a:moveTo>
                <a:cubicBezTo>
                  <a:pt x="1049020" y="4317746"/>
                  <a:pt x="1045908" y="4320794"/>
                  <a:pt x="1045908" y="4324604"/>
                </a:cubicBezTo>
                <a:cubicBezTo>
                  <a:pt x="1045908" y="4328414"/>
                  <a:pt x="1048956" y="4331462"/>
                  <a:pt x="1052767" y="4331462"/>
                </a:cubicBezTo>
                <a:cubicBezTo>
                  <a:pt x="1056577" y="4331462"/>
                  <a:pt x="1059625" y="4328414"/>
                  <a:pt x="1059625" y="4324604"/>
                </a:cubicBezTo>
                <a:cubicBezTo>
                  <a:pt x="1059625" y="4320794"/>
                  <a:pt x="1056577" y="4317746"/>
                  <a:pt x="1052767" y="4317746"/>
                </a:cubicBezTo>
                <a:close/>
                <a:moveTo>
                  <a:pt x="1052767" y="4224909"/>
                </a:moveTo>
                <a:cubicBezTo>
                  <a:pt x="1049020" y="4224909"/>
                  <a:pt x="1045908" y="4227957"/>
                  <a:pt x="1045908" y="4231767"/>
                </a:cubicBezTo>
                <a:cubicBezTo>
                  <a:pt x="1045908" y="4235577"/>
                  <a:pt x="1048956" y="4238625"/>
                  <a:pt x="1052767" y="4238625"/>
                </a:cubicBezTo>
                <a:cubicBezTo>
                  <a:pt x="1056577" y="4238625"/>
                  <a:pt x="1059625" y="4235577"/>
                  <a:pt x="1059625" y="4231767"/>
                </a:cubicBezTo>
                <a:cubicBezTo>
                  <a:pt x="1059625" y="4227957"/>
                  <a:pt x="1056577" y="4224909"/>
                  <a:pt x="1052767" y="4224909"/>
                </a:cubicBezTo>
                <a:close/>
                <a:moveTo>
                  <a:pt x="1052767" y="4039172"/>
                </a:moveTo>
                <a:cubicBezTo>
                  <a:pt x="1049020" y="4039172"/>
                  <a:pt x="1045908" y="4042219"/>
                  <a:pt x="1045908" y="4046030"/>
                </a:cubicBezTo>
                <a:cubicBezTo>
                  <a:pt x="1045908" y="4049840"/>
                  <a:pt x="1048956" y="4052888"/>
                  <a:pt x="1052767" y="4052888"/>
                </a:cubicBezTo>
                <a:cubicBezTo>
                  <a:pt x="1056577" y="4052888"/>
                  <a:pt x="1059625" y="4049840"/>
                  <a:pt x="1059625" y="4046030"/>
                </a:cubicBezTo>
                <a:cubicBezTo>
                  <a:pt x="1059625" y="4042219"/>
                  <a:pt x="1056577" y="4039172"/>
                  <a:pt x="1052767" y="4039172"/>
                </a:cubicBezTo>
                <a:close/>
                <a:moveTo>
                  <a:pt x="1052767" y="3853434"/>
                </a:moveTo>
                <a:cubicBezTo>
                  <a:pt x="1049020" y="3853434"/>
                  <a:pt x="1045908" y="3856482"/>
                  <a:pt x="1045908" y="3860292"/>
                </a:cubicBezTo>
                <a:cubicBezTo>
                  <a:pt x="1045908" y="3864102"/>
                  <a:pt x="1048956" y="3867150"/>
                  <a:pt x="1052767" y="3867150"/>
                </a:cubicBezTo>
                <a:cubicBezTo>
                  <a:pt x="1056577" y="3867150"/>
                  <a:pt x="1059625" y="3864102"/>
                  <a:pt x="1059625" y="3860292"/>
                </a:cubicBezTo>
                <a:cubicBezTo>
                  <a:pt x="1059625" y="3856482"/>
                  <a:pt x="1056577" y="3853434"/>
                  <a:pt x="1052767" y="3853434"/>
                </a:cubicBezTo>
                <a:close/>
                <a:moveTo>
                  <a:pt x="1052767" y="3667697"/>
                </a:moveTo>
                <a:cubicBezTo>
                  <a:pt x="1049020" y="3667697"/>
                  <a:pt x="1045908" y="3670744"/>
                  <a:pt x="1045908" y="3674555"/>
                </a:cubicBezTo>
                <a:cubicBezTo>
                  <a:pt x="1045908" y="3678365"/>
                  <a:pt x="1048956" y="3681413"/>
                  <a:pt x="1052767" y="3681413"/>
                </a:cubicBezTo>
                <a:cubicBezTo>
                  <a:pt x="1056577" y="3681413"/>
                  <a:pt x="1059625" y="3678365"/>
                  <a:pt x="1059625" y="3674555"/>
                </a:cubicBezTo>
                <a:cubicBezTo>
                  <a:pt x="1059625" y="3670744"/>
                  <a:pt x="1056577" y="3667697"/>
                  <a:pt x="1052767" y="3667697"/>
                </a:cubicBezTo>
                <a:close/>
                <a:moveTo>
                  <a:pt x="1052767" y="3760534"/>
                </a:moveTo>
                <a:cubicBezTo>
                  <a:pt x="1049020" y="3760534"/>
                  <a:pt x="1045908" y="3763582"/>
                  <a:pt x="1045908" y="3767392"/>
                </a:cubicBezTo>
                <a:cubicBezTo>
                  <a:pt x="1045908" y="3771201"/>
                  <a:pt x="1048956" y="3774250"/>
                  <a:pt x="1052767" y="3774250"/>
                </a:cubicBezTo>
                <a:cubicBezTo>
                  <a:pt x="1056577" y="3774250"/>
                  <a:pt x="1059625" y="3771201"/>
                  <a:pt x="1059625" y="3767392"/>
                </a:cubicBezTo>
                <a:cubicBezTo>
                  <a:pt x="1059625" y="3763582"/>
                  <a:pt x="1056577" y="3760534"/>
                  <a:pt x="1052767" y="3760534"/>
                </a:cubicBezTo>
                <a:close/>
                <a:moveTo>
                  <a:pt x="1294003" y="4549839"/>
                </a:moveTo>
                <a:cubicBezTo>
                  <a:pt x="1290256" y="4549839"/>
                  <a:pt x="1287145" y="4552887"/>
                  <a:pt x="1287145" y="4556697"/>
                </a:cubicBezTo>
                <a:cubicBezTo>
                  <a:pt x="1287145" y="4560507"/>
                  <a:pt x="1290193" y="4563555"/>
                  <a:pt x="1294003" y="4563555"/>
                </a:cubicBezTo>
                <a:cubicBezTo>
                  <a:pt x="1297813" y="4563555"/>
                  <a:pt x="1300861" y="4560507"/>
                  <a:pt x="1300861" y="4556697"/>
                </a:cubicBezTo>
                <a:cubicBezTo>
                  <a:pt x="1300861" y="4552887"/>
                  <a:pt x="1297813" y="4549839"/>
                  <a:pt x="1294003" y="4549839"/>
                </a:cubicBezTo>
                <a:close/>
                <a:moveTo>
                  <a:pt x="1374394" y="4224846"/>
                </a:moveTo>
                <a:cubicBezTo>
                  <a:pt x="1370647" y="4224846"/>
                  <a:pt x="1367536" y="4227894"/>
                  <a:pt x="1367536" y="4231704"/>
                </a:cubicBezTo>
                <a:cubicBezTo>
                  <a:pt x="1367536" y="4235514"/>
                  <a:pt x="1370584" y="4238562"/>
                  <a:pt x="1374394" y="4238562"/>
                </a:cubicBezTo>
                <a:cubicBezTo>
                  <a:pt x="1378204" y="4238562"/>
                  <a:pt x="1381252" y="4235514"/>
                  <a:pt x="1381252" y="4231704"/>
                </a:cubicBezTo>
                <a:cubicBezTo>
                  <a:pt x="1381252" y="4227894"/>
                  <a:pt x="1378204" y="4224846"/>
                  <a:pt x="1374394" y="4224846"/>
                </a:cubicBezTo>
                <a:close/>
                <a:moveTo>
                  <a:pt x="1213548" y="3760534"/>
                </a:moveTo>
                <a:cubicBezTo>
                  <a:pt x="1209802" y="3760534"/>
                  <a:pt x="1206691" y="3763582"/>
                  <a:pt x="1206691" y="3767392"/>
                </a:cubicBezTo>
                <a:cubicBezTo>
                  <a:pt x="1206691" y="3771201"/>
                  <a:pt x="1209739" y="3774250"/>
                  <a:pt x="1213548" y="3774250"/>
                </a:cubicBezTo>
                <a:cubicBezTo>
                  <a:pt x="1217358" y="3774250"/>
                  <a:pt x="1220406" y="3771201"/>
                  <a:pt x="1220406" y="3767392"/>
                </a:cubicBezTo>
                <a:cubicBezTo>
                  <a:pt x="1220406" y="3763582"/>
                  <a:pt x="1217358" y="3760534"/>
                  <a:pt x="1213548" y="3760534"/>
                </a:cubicBezTo>
                <a:close/>
                <a:moveTo>
                  <a:pt x="1374394" y="3853371"/>
                </a:moveTo>
                <a:cubicBezTo>
                  <a:pt x="1370647" y="3853371"/>
                  <a:pt x="1367536" y="3856419"/>
                  <a:pt x="1367536" y="3860229"/>
                </a:cubicBezTo>
                <a:cubicBezTo>
                  <a:pt x="1367536" y="3864038"/>
                  <a:pt x="1370584" y="3867087"/>
                  <a:pt x="1374394" y="3867087"/>
                </a:cubicBezTo>
                <a:cubicBezTo>
                  <a:pt x="1378204" y="3867087"/>
                  <a:pt x="1381252" y="3864038"/>
                  <a:pt x="1381252" y="3860229"/>
                </a:cubicBezTo>
                <a:cubicBezTo>
                  <a:pt x="1381252" y="3856419"/>
                  <a:pt x="1378204" y="3853371"/>
                  <a:pt x="1374394" y="3853371"/>
                </a:cubicBezTo>
                <a:close/>
                <a:moveTo>
                  <a:pt x="1374394" y="4131945"/>
                </a:moveTo>
                <a:cubicBezTo>
                  <a:pt x="1370647" y="4131945"/>
                  <a:pt x="1367536" y="4134993"/>
                  <a:pt x="1367536" y="4138803"/>
                </a:cubicBezTo>
                <a:cubicBezTo>
                  <a:pt x="1367536" y="4142613"/>
                  <a:pt x="1370584" y="4145661"/>
                  <a:pt x="1374394" y="4145661"/>
                </a:cubicBezTo>
                <a:cubicBezTo>
                  <a:pt x="1378204" y="4145661"/>
                  <a:pt x="1381252" y="4142613"/>
                  <a:pt x="1381252" y="4138803"/>
                </a:cubicBezTo>
                <a:cubicBezTo>
                  <a:pt x="1381252" y="4134993"/>
                  <a:pt x="1378204" y="4131945"/>
                  <a:pt x="1374394" y="4131945"/>
                </a:cubicBezTo>
                <a:close/>
                <a:moveTo>
                  <a:pt x="1374394" y="3946207"/>
                </a:moveTo>
                <a:cubicBezTo>
                  <a:pt x="1370647" y="3946207"/>
                  <a:pt x="1367536" y="3949256"/>
                  <a:pt x="1367536" y="3953066"/>
                </a:cubicBezTo>
                <a:cubicBezTo>
                  <a:pt x="1367536" y="3956876"/>
                  <a:pt x="1370584" y="3959924"/>
                  <a:pt x="1374394" y="3959924"/>
                </a:cubicBezTo>
                <a:cubicBezTo>
                  <a:pt x="1378204" y="3959924"/>
                  <a:pt x="1381252" y="3956876"/>
                  <a:pt x="1381252" y="3953066"/>
                </a:cubicBezTo>
                <a:cubicBezTo>
                  <a:pt x="1381252" y="3949256"/>
                  <a:pt x="1378204" y="3946207"/>
                  <a:pt x="1374394" y="3946207"/>
                </a:cubicBezTo>
                <a:close/>
                <a:moveTo>
                  <a:pt x="1374394" y="3574732"/>
                </a:moveTo>
                <a:cubicBezTo>
                  <a:pt x="1370647" y="3574732"/>
                  <a:pt x="1367536" y="3577781"/>
                  <a:pt x="1367536" y="3581591"/>
                </a:cubicBezTo>
                <a:cubicBezTo>
                  <a:pt x="1367536" y="3585401"/>
                  <a:pt x="1370584" y="3588449"/>
                  <a:pt x="1374394" y="3588449"/>
                </a:cubicBezTo>
                <a:cubicBezTo>
                  <a:pt x="1378204" y="3588449"/>
                  <a:pt x="1381252" y="3585401"/>
                  <a:pt x="1381252" y="3581591"/>
                </a:cubicBezTo>
                <a:cubicBezTo>
                  <a:pt x="1381252" y="3577781"/>
                  <a:pt x="1378204" y="3574732"/>
                  <a:pt x="1374394" y="3574732"/>
                </a:cubicBezTo>
                <a:close/>
                <a:moveTo>
                  <a:pt x="1374394" y="3388995"/>
                </a:moveTo>
                <a:cubicBezTo>
                  <a:pt x="1370647" y="3388995"/>
                  <a:pt x="1367536" y="3392043"/>
                  <a:pt x="1367536" y="3395853"/>
                </a:cubicBezTo>
                <a:cubicBezTo>
                  <a:pt x="1367536" y="3399663"/>
                  <a:pt x="1370584" y="3402711"/>
                  <a:pt x="1374394" y="3402711"/>
                </a:cubicBezTo>
                <a:cubicBezTo>
                  <a:pt x="1378204" y="3402711"/>
                  <a:pt x="1381252" y="3399663"/>
                  <a:pt x="1381252" y="3395853"/>
                </a:cubicBezTo>
                <a:cubicBezTo>
                  <a:pt x="1381252" y="3392043"/>
                  <a:pt x="1378204" y="3388995"/>
                  <a:pt x="1374394" y="3388995"/>
                </a:cubicBezTo>
                <a:close/>
                <a:moveTo>
                  <a:pt x="1374394" y="3760470"/>
                </a:moveTo>
                <a:cubicBezTo>
                  <a:pt x="1370647" y="3760470"/>
                  <a:pt x="1367536" y="3763518"/>
                  <a:pt x="1367536" y="3767328"/>
                </a:cubicBezTo>
                <a:cubicBezTo>
                  <a:pt x="1367536" y="3771138"/>
                  <a:pt x="1370584" y="3774186"/>
                  <a:pt x="1374394" y="3774186"/>
                </a:cubicBezTo>
                <a:cubicBezTo>
                  <a:pt x="1378204" y="3774186"/>
                  <a:pt x="1381252" y="3771138"/>
                  <a:pt x="1381252" y="3767328"/>
                </a:cubicBezTo>
                <a:cubicBezTo>
                  <a:pt x="1381252" y="3763518"/>
                  <a:pt x="1378204" y="3760470"/>
                  <a:pt x="1374394" y="3760470"/>
                </a:cubicBezTo>
                <a:close/>
                <a:moveTo>
                  <a:pt x="1374394" y="3667633"/>
                </a:moveTo>
                <a:cubicBezTo>
                  <a:pt x="1370647" y="3667633"/>
                  <a:pt x="1367536" y="3670681"/>
                  <a:pt x="1367536" y="3674491"/>
                </a:cubicBezTo>
                <a:cubicBezTo>
                  <a:pt x="1367536" y="3678301"/>
                  <a:pt x="1370584" y="3681349"/>
                  <a:pt x="1374394" y="3681349"/>
                </a:cubicBezTo>
                <a:cubicBezTo>
                  <a:pt x="1378204" y="3681349"/>
                  <a:pt x="1381252" y="3678301"/>
                  <a:pt x="1381252" y="3674491"/>
                </a:cubicBezTo>
                <a:cubicBezTo>
                  <a:pt x="1381252" y="3670681"/>
                  <a:pt x="1378204" y="3667633"/>
                  <a:pt x="1374394" y="3667633"/>
                </a:cubicBezTo>
                <a:close/>
                <a:moveTo>
                  <a:pt x="1374394" y="3481896"/>
                </a:moveTo>
                <a:cubicBezTo>
                  <a:pt x="1370647" y="3481896"/>
                  <a:pt x="1367536" y="3484944"/>
                  <a:pt x="1367536" y="3488754"/>
                </a:cubicBezTo>
                <a:cubicBezTo>
                  <a:pt x="1367536" y="3492563"/>
                  <a:pt x="1370584" y="3495612"/>
                  <a:pt x="1374394" y="3495612"/>
                </a:cubicBezTo>
                <a:cubicBezTo>
                  <a:pt x="1378204" y="3495612"/>
                  <a:pt x="1381252" y="3492563"/>
                  <a:pt x="1381252" y="3488754"/>
                </a:cubicBezTo>
                <a:cubicBezTo>
                  <a:pt x="1381252" y="3484944"/>
                  <a:pt x="1378204" y="3481896"/>
                  <a:pt x="1374394" y="3481896"/>
                </a:cubicBezTo>
                <a:close/>
                <a:moveTo>
                  <a:pt x="1374394" y="4781995"/>
                </a:moveTo>
                <a:cubicBezTo>
                  <a:pt x="1370647" y="4781995"/>
                  <a:pt x="1367536" y="4785043"/>
                  <a:pt x="1367536" y="4788853"/>
                </a:cubicBezTo>
                <a:cubicBezTo>
                  <a:pt x="1367536" y="4792663"/>
                  <a:pt x="1370584" y="4795711"/>
                  <a:pt x="1374394" y="4795711"/>
                </a:cubicBezTo>
                <a:cubicBezTo>
                  <a:pt x="1378204" y="4795711"/>
                  <a:pt x="1381252" y="4792663"/>
                  <a:pt x="1381252" y="4788853"/>
                </a:cubicBezTo>
                <a:cubicBezTo>
                  <a:pt x="1381252" y="4785043"/>
                  <a:pt x="1378204" y="4781995"/>
                  <a:pt x="1374394" y="4781995"/>
                </a:cubicBezTo>
                <a:close/>
                <a:moveTo>
                  <a:pt x="1374394" y="4874832"/>
                </a:moveTo>
                <a:cubicBezTo>
                  <a:pt x="1370647" y="4874832"/>
                  <a:pt x="1367536" y="4877880"/>
                  <a:pt x="1367536" y="4881690"/>
                </a:cubicBezTo>
                <a:cubicBezTo>
                  <a:pt x="1367536" y="4885500"/>
                  <a:pt x="1370584" y="4888548"/>
                  <a:pt x="1374394" y="4888548"/>
                </a:cubicBezTo>
                <a:cubicBezTo>
                  <a:pt x="1378204" y="4888548"/>
                  <a:pt x="1381252" y="4885500"/>
                  <a:pt x="1381252" y="4881690"/>
                </a:cubicBezTo>
                <a:cubicBezTo>
                  <a:pt x="1381252" y="4877880"/>
                  <a:pt x="1378204" y="4874832"/>
                  <a:pt x="1374394" y="4874832"/>
                </a:cubicBezTo>
                <a:close/>
                <a:moveTo>
                  <a:pt x="1374394" y="4689094"/>
                </a:moveTo>
                <a:cubicBezTo>
                  <a:pt x="1370647" y="4689094"/>
                  <a:pt x="1367536" y="4692142"/>
                  <a:pt x="1367536" y="4695952"/>
                </a:cubicBezTo>
                <a:cubicBezTo>
                  <a:pt x="1367536" y="4699762"/>
                  <a:pt x="1370584" y="4702810"/>
                  <a:pt x="1374394" y="4702810"/>
                </a:cubicBezTo>
                <a:cubicBezTo>
                  <a:pt x="1378204" y="4702810"/>
                  <a:pt x="1381252" y="4699762"/>
                  <a:pt x="1381252" y="4695952"/>
                </a:cubicBezTo>
                <a:cubicBezTo>
                  <a:pt x="1381252" y="4692142"/>
                  <a:pt x="1378204" y="4689094"/>
                  <a:pt x="1374394" y="4689094"/>
                </a:cubicBezTo>
                <a:close/>
                <a:moveTo>
                  <a:pt x="1374394" y="4317619"/>
                </a:moveTo>
                <a:cubicBezTo>
                  <a:pt x="1370647" y="4317619"/>
                  <a:pt x="1367536" y="4320667"/>
                  <a:pt x="1367536" y="4324477"/>
                </a:cubicBezTo>
                <a:cubicBezTo>
                  <a:pt x="1367536" y="4328287"/>
                  <a:pt x="1370584" y="4331335"/>
                  <a:pt x="1374394" y="4331335"/>
                </a:cubicBezTo>
                <a:cubicBezTo>
                  <a:pt x="1378204" y="4331335"/>
                  <a:pt x="1381252" y="4328287"/>
                  <a:pt x="1381252" y="4324477"/>
                </a:cubicBezTo>
                <a:cubicBezTo>
                  <a:pt x="1381252" y="4320667"/>
                  <a:pt x="1378204" y="4317619"/>
                  <a:pt x="1374394" y="4317619"/>
                </a:cubicBezTo>
                <a:close/>
                <a:moveTo>
                  <a:pt x="1535240" y="4874768"/>
                </a:moveTo>
                <a:cubicBezTo>
                  <a:pt x="1531493" y="4874768"/>
                  <a:pt x="1528381" y="4877816"/>
                  <a:pt x="1528381" y="4881626"/>
                </a:cubicBezTo>
                <a:cubicBezTo>
                  <a:pt x="1528381" y="4885436"/>
                  <a:pt x="1531429" y="4888484"/>
                  <a:pt x="1535240" y="4888484"/>
                </a:cubicBezTo>
                <a:cubicBezTo>
                  <a:pt x="1539050" y="4888484"/>
                  <a:pt x="1542097" y="4885436"/>
                  <a:pt x="1542097" y="4881626"/>
                </a:cubicBezTo>
                <a:cubicBezTo>
                  <a:pt x="1542097" y="4877816"/>
                  <a:pt x="1539050" y="4874768"/>
                  <a:pt x="1535240" y="4874768"/>
                </a:cubicBezTo>
                <a:close/>
                <a:moveTo>
                  <a:pt x="1374394" y="4410456"/>
                </a:moveTo>
                <a:cubicBezTo>
                  <a:pt x="1370647" y="4410456"/>
                  <a:pt x="1367536" y="4413504"/>
                  <a:pt x="1367536" y="4417314"/>
                </a:cubicBezTo>
                <a:cubicBezTo>
                  <a:pt x="1367536" y="4421124"/>
                  <a:pt x="1370584" y="4424172"/>
                  <a:pt x="1374394" y="4424172"/>
                </a:cubicBezTo>
                <a:cubicBezTo>
                  <a:pt x="1378204" y="4424172"/>
                  <a:pt x="1381252" y="4421124"/>
                  <a:pt x="1381252" y="4417314"/>
                </a:cubicBezTo>
                <a:cubicBezTo>
                  <a:pt x="1381252" y="4413504"/>
                  <a:pt x="1378204" y="4410456"/>
                  <a:pt x="1374394" y="4410456"/>
                </a:cubicBezTo>
                <a:close/>
                <a:moveTo>
                  <a:pt x="1374394" y="4596194"/>
                </a:moveTo>
                <a:cubicBezTo>
                  <a:pt x="1370647" y="4596194"/>
                  <a:pt x="1367536" y="4599242"/>
                  <a:pt x="1367536" y="4603052"/>
                </a:cubicBezTo>
                <a:cubicBezTo>
                  <a:pt x="1367536" y="4606862"/>
                  <a:pt x="1370584" y="4609910"/>
                  <a:pt x="1374394" y="4609910"/>
                </a:cubicBezTo>
                <a:cubicBezTo>
                  <a:pt x="1378204" y="4609910"/>
                  <a:pt x="1381252" y="4606862"/>
                  <a:pt x="1381252" y="4603052"/>
                </a:cubicBezTo>
                <a:cubicBezTo>
                  <a:pt x="1381252" y="4599242"/>
                  <a:pt x="1378204" y="4596194"/>
                  <a:pt x="1374394" y="4596194"/>
                </a:cubicBezTo>
                <a:close/>
                <a:moveTo>
                  <a:pt x="1374394" y="4503357"/>
                </a:moveTo>
                <a:cubicBezTo>
                  <a:pt x="1370647" y="4503357"/>
                  <a:pt x="1367536" y="4506405"/>
                  <a:pt x="1367536" y="4510215"/>
                </a:cubicBezTo>
                <a:cubicBezTo>
                  <a:pt x="1367536" y="4514025"/>
                  <a:pt x="1370584" y="4517073"/>
                  <a:pt x="1374394" y="4517073"/>
                </a:cubicBezTo>
                <a:cubicBezTo>
                  <a:pt x="1378204" y="4517073"/>
                  <a:pt x="1381252" y="4514025"/>
                  <a:pt x="1381252" y="4510215"/>
                </a:cubicBezTo>
                <a:cubicBezTo>
                  <a:pt x="1381252" y="4506405"/>
                  <a:pt x="1378204" y="4503357"/>
                  <a:pt x="1374394" y="4503357"/>
                </a:cubicBezTo>
                <a:close/>
                <a:moveTo>
                  <a:pt x="1454785" y="3714051"/>
                </a:moveTo>
                <a:cubicBezTo>
                  <a:pt x="1451039" y="3714051"/>
                  <a:pt x="1447927" y="3717100"/>
                  <a:pt x="1447927" y="3720910"/>
                </a:cubicBezTo>
                <a:cubicBezTo>
                  <a:pt x="1447927" y="3724719"/>
                  <a:pt x="1450975" y="3727768"/>
                  <a:pt x="1454785" y="3727768"/>
                </a:cubicBezTo>
                <a:cubicBezTo>
                  <a:pt x="1458595" y="3727768"/>
                  <a:pt x="1461643" y="3724719"/>
                  <a:pt x="1461643" y="3720910"/>
                </a:cubicBezTo>
                <a:cubicBezTo>
                  <a:pt x="1461643" y="3717100"/>
                  <a:pt x="1458595" y="3714051"/>
                  <a:pt x="1454785" y="3714051"/>
                </a:cubicBezTo>
                <a:close/>
                <a:moveTo>
                  <a:pt x="1454785" y="3899789"/>
                </a:moveTo>
                <a:cubicBezTo>
                  <a:pt x="1451039" y="3899789"/>
                  <a:pt x="1447927" y="3902837"/>
                  <a:pt x="1447927" y="3906647"/>
                </a:cubicBezTo>
                <a:cubicBezTo>
                  <a:pt x="1447927" y="3910457"/>
                  <a:pt x="1450975" y="3913505"/>
                  <a:pt x="1454785" y="3913505"/>
                </a:cubicBezTo>
                <a:cubicBezTo>
                  <a:pt x="1458595" y="3913505"/>
                  <a:pt x="1461643" y="3910457"/>
                  <a:pt x="1461643" y="3906647"/>
                </a:cubicBezTo>
                <a:cubicBezTo>
                  <a:pt x="1461643" y="3902837"/>
                  <a:pt x="1458595" y="3899789"/>
                  <a:pt x="1454785" y="3899789"/>
                </a:cubicBezTo>
                <a:close/>
                <a:moveTo>
                  <a:pt x="1454785" y="3806952"/>
                </a:moveTo>
                <a:cubicBezTo>
                  <a:pt x="1451039" y="3806952"/>
                  <a:pt x="1447927" y="3810000"/>
                  <a:pt x="1447927" y="3813810"/>
                </a:cubicBezTo>
                <a:cubicBezTo>
                  <a:pt x="1447927" y="3817620"/>
                  <a:pt x="1450975" y="3820668"/>
                  <a:pt x="1454785" y="3820668"/>
                </a:cubicBezTo>
                <a:cubicBezTo>
                  <a:pt x="1458595" y="3820668"/>
                  <a:pt x="1461643" y="3817620"/>
                  <a:pt x="1461643" y="3813810"/>
                </a:cubicBezTo>
                <a:cubicBezTo>
                  <a:pt x="1461643" y="3810000"/>
                  <a:pt x="1458595" y="3806952"/>
                  <a:pt x="1454785" y="3806952"/>
                </a:cubicBezTo>
                <a:close/>
                <a:moveTo>
                  <a:pt x="1535176" y="4781995"/>
                </a:moveTo>
                <a:cubicBezTo>
                  <a:pt x="1531429" y="4781995"/>
                  <a:pt x="1528318" y="4785043"/>
                  <a:pt x="1528318" y="4788853"/>
                </a:cubicBezTo>
                <a:cubicBezTo>
                  <a:pt x="1528318" y="4792663"/>
                  <a:pt x="1531366" y="4795711"/>
                  <a:pt x="1535176" y="4795711"/>
                </a:cubicBezTo>
                <a:cubicBezTo>
                  <a:pt x="1538986" y="4795711"/>
                  <a:pt x="1542034" y="4792663"/>
                  <a:pt x="1542034" y="4788853"/>
                </a:cubicBezTo>
                <a:cubicBezTo>
                  <a:pt x="1542034" y="4785043"/>
                  <a:pt x="1538986" y="4781995"/>
                  <a:pt x="1535176" y="4781995"/>
                </a:cubicBezTo>
                <a:close/>
                <a:moveTo>
                  <a:pt x="1454785" y="4085526"/>
                </a:moveTo>
                <a:cubicBezTo>
                  <a:pt x="1451039" y="4085526"/>
                  <a:pt x="1447927" y="4088575"/>
                  <a:pt x="1447927" y="4092385"/>
                </a:cubicBezTo>
                <a:cubicBezTo>
                  <a:pt x="1447927" y="4096194"/>
                  <a:pt x="1450975" y="4099243"/>
                  <a:pt x="1454785" y="4099243"/>
                </a:cubicBezTo>
                <a:cubicBezTo>
                  <a:pt x="1458595" y="4099243"/>
                  <a:pt x="1461643" y="4096194"/>
                  <a:pt x="1461643" y="4092385"/>
                </a:cubicBezTo>
                <a:cubicBezTo>
                  <a:pt x="1461643" y="4088575"/>
                  <a:pt x="1458595" y="4085526"/>
                  <a:pt x="1454785" y="4085526"/>
                </a:cubicBezTo>
                <a:close/>
                <a:moveTo>
                  <a:pt x="1454785" y="3992690"/>
                </a:moveTo>
                <a:cubicBezTo>
                  <a:pt x="1451039" y="3992690"/>
                  <a:pt x="1447927" y="3995738"/>
                  <a:pt x="1447927" y="3999548"/>
                </a:cubicBezTo>
                <a:cubicBezTo>
                  <a:pt x="1447927" y="4003357"/>
                  <a:pt x="1450975" y="4006406"/>
                  <a:pt x="1454785" y="4006406"/>
                </a:cubicBezTo>
                <a:cubicBezTo>
                  <a:pt x="1458595" y="4006406"/>
                  <a:pt x="1461643" y="4003357"/>
                  <a:pt x="1461643" y="3999548"/>
                </a:cubicBezTo>
                <a:cubicBezTo>
                  <a:pt x="1461643" y="3995738"/>
                  <a:pt x="1458595" y="3992690"/>
                  <a:pt x="1454785" y="3992690"/>
                </a:cubicBezTo>
                <a:close/>
                <a:moveTo>
                  <a:pt x="1454785" y="3621215"/>
                </a:moveTo>
                <a:cubicBezTo>
                  <a:pt x="1451039" y="3621215"/>
                  <a:pt x="1447927" y="3624263"/>
                  <a:pt x="1447927" y="3628073"/>
                </a:cubicBezTo>
                <a:cubicBezTo>
                  <a:pt x="1447927" y="3631882"/>
                  <a:pt x="1450975" y="3634931"/>
                  <a:pt x="1454785" y="3634931"/>
                </a:cubicBezTo>
                <a:cubicBezTo>
                  <a:pt x="1458595" y="3634931"/>
                  <a:pt x="1461643" y="3631882"/>
                  <a:pt x="1461643" y="3628073"/>
                </a:cubicBezTo>
                <a:cubicBezTo>
                  <a:pt x="1461643" y="3624263"/>
                  <a:pt x="1458595" y="3621215"/>
                  <a:pt x="1454785" y="3621215"/>
                </a:cubicBezTo>
                <a:close/>
                <a:moveTo>
                  <a:pt x="1454785" y="3435477"/>
                </a:moveTo>
                <a:cubicBezTo>
                  <a:pt x="1451039" y="3435477"/>
                  <a:pt x="1447927" y="3438525"/>
                  <a:pt x="1447927" y="3442335"/>
                </a:cubicBezTo>
                <a:cubicBezTo>
                  <a:pt x="1447927" y="3446145"/>
                  <a:pt x="1450975" y="3449193"/>
                  <a:pt x="1454785" y="3449193"/>
                </a:cubicBezTo>
                <a:cubicBezTo>
                  <a:pt x="1458595" y="3449193"/>
                  <a:pt x="1461643" y="3446145"/>
                  <a:pt x="1461643" y="3442335"/>
                </a:cubicBezTo>
                <a:cubicBezTo>
                  <a:pt x="1461643" y="3438525"/>
                  <a:pt x="1458595" y="3435477"/>
                  <a:pt x="1454785" y="3435477"/>
                </a:cubicBezTo>
                <a:close/>
                <a:moveTo>
                  <a:pt x="1454785" y="3342640"/>
                </a:moveTo>
                <a:cubicBezTo>
                  <a:pt x="1451039" y="3342640"/>
                  <a:pt x="1447927" y="3345688"/>
                  <a:pt x="1447927" y="3349498"/>
                </a:cubicBezTo>
                <a:cubicBezTo>
                  <a:pt x="1447927" y="3353308"/>
                  <a:pt x="1450975" y="3356356"/>
                  <a:pt x="1454785" y="3356356"/>
                </a:cubicBezTo>
                <a:cubicBezTo>
                  <a:pt x="1458595" y="3356356"/>
                  <a:pt x="1461643" y="3353308"/>
                  <a:pt x="1461643" y="3349498"/>
                </a:cubicBezTo>
                <a:cubicBezTo>
                  <a:pt x="1461643" y="3345688"/>
                  <a:pt x="1458595" y="3342640"/>
                  <a:pt x="1454785" y="3342640"/>
                </a:cubicBezTo>
                <a:close/>
                <a:moveTo>
                  <a:pt x="1454785" y="3528378"/>
                </a:moveTo>
                <a:cubicBezTo>
                  <a:pt x="1451039" y="3528378"/>
                  <a:pt x="1447927" y="3531426"/>
                  <a:pt x="1447927" y="3535236"/>
                </a:cubicBezTo>
                <a:cubicBezTo>
                  <a:pt x="1447927" y="3539046"/>
                  <a:pt x="1450975" y="3542094"/>
                  <a:pt x="1454785" y="3542094"/>
                </a:cubicBezTo>
                <a:cubicBezTo>
                  <a:pt x="1458595" y="3542094"/>
                  <a:pt x="1461643" y="3539046"/>
                  <a:pt x="1461643" y="3535236"/>
                </a:cubicBezTo>
                <a:cubicBezTo>
                  <a:pt x="1461643" y="3531426"/>
                  <a:pt x="1458595" y="3528378"/>
                  <a:pt x="1454785" y="3528378"/>
                </a:cubicBezTo>
                <a:close/>
                <a:moveTo>
                  <a:pt x="1454785" y="4549839"/>
                </a:moveTo>
                <a:cubicBezTo>
                  <a:pt x="1451039" y="4549839"/>
                  <a:pt x="1447927" y="4552887"/>
                  <a:pt x="1447927" y="4556697"/>
                </a:cubicBezTo>
                <a:cubicBezTo>
                  <a:pt x="1447927" y="4560507"/>
                  <a:pt x="1450975" y="4563555"/>
                  <a:pt x="1454785" y="4563555"/>
                </a:cubicBezTo>
                <a:cubicBezTo>
                  <a:pt x="1458595" y="4563555"/>
                  <a:pt x="1461643" y="4560507"/>
                  <a:pt x="1461643" y="4556697"/>
                </a:cubicBezTo>
                <a:cubicBezTo>
                  <a:pt x="1461643" y="4552887"/>
                  <a:pt x="1458595" y="4549839"/>
                  <a:pt x="1454785" y="4549839"/>
                </a:cubicBezTo>
                <a:close/>
                <a:moveTo>
                  <a:pt x="1454785" y="4921314"/>
                </a:moveTo>
                <a:cubicBezTo>
                  <a:pt x="1451039" y="4921314"/>
                  <a:pt x="1447927" y="4924362"/>
                  <a:pt x="1447927" y="4928172"/>
                </a:cubicBezTo>
                <a:cubicBezTo>
                  <a:pt x="1447927" y="4931982"/>
                  <a:pt x="1450975" y="4935030"/>
                  <a:pt x="1454785" y="4935030"/>
                </a:cubicBezTo>
                <a:cubicBezTo>
                  <a:pt x="1458595" y="4935030"/>
                  <a:pt x="1461643" y="4931982"/>
                  <a:pt x="1461643" y="4928172"/>
                </a:cubicBezTo>
                <a:cubicBezTo>
                  <a:pt x="1461643" y="4924362"/>
                  <a:pt x="1458595" y="4921314"/>
                  <a:pt x="1454785" y="4921314"/>
                </a:cubicBezTo>
                <a:close/>
                <a:moveTo>
                  <a:pt x="1454785" y="4178427"/>
                </a:moveTo>
                <a:cubicBezTo>
                  <a:pt x="1451039" y="4178427"/>
                  <a:pt x="1447927" y="4181475"/>
                  <a:pt x="1447927" y="4185285"/>
                </a:cubicBezTo>
                <a:cubicBezTo>
                  <a:pt x="1447927" y="4189095"/>
                  <a:pt x="1450975" y="4192143"/>
                  <a:pt x="1454785" y="4192143"/>
                </a:cubicBezTo>
                <a:cubicBezTo>
                  <a:pt x="1458595" y="4192143"/>
                  <a:pt x="1461643" y="4189095"/>
                  <a:pt x="1461643" y="4185285"/>
                </a:cubicBezTo>
                <a:cubicBezTo>
                  <a:pt x="1461643" y="4181475"/>
                  <a:pt x="1458595" y="4178427"/>
                  <a:pt x="1454785" y="4178427"/>
                </a:cubicBezTo>
                <a:close/>
                <a:moveTo>
                  <a:pt x="1454785" y="4642739"/>
                </a:moveTo>
                <a:cubicBezTo>
                  <a:pt x="1451039" y="4642739"/>
                  <a:pt x="1447927" y="4645787"/>
                  <a:pt x="1447927" y="4649597"/>
                </a:cubicBezTo>
                <a:cubicBezTo>
                  <a:pt x="1447927" y="4653407"/>
                  <a:pt x="1450975" y="4656455"/>
                  <a:pt x="1454785" y="4656455"/>
                </a:cubicBezTo>
                <a:cubicBezTo>
                  <a:pt x="1458595" y="4656455"/>
                  <a:pt x="1461643" y="4653407"/>
                  <a:pt x="1461643" y="4649597"/>
                </a:cubicBezTo>
                <a:cubicBezTo>
                  <a:pt x="1461643" y="4645787"/>
                  <a:pt x="1458595" y="4642739"/>
                  <a:pt x="1454785" y="4642739"/>
                </a:cubicBezTo>
                <a:close/>
                <a:moveTo>
                  <a:pt x="1454785" y="4828477"/>
                </a:moveTo>
                <a:cubicBezTo>
                  <a:pt x="1451039" y="4828477"/>
                  <a:pt x="1447927" y="4831525"/>
                  <a:pt x="1447927" y="4835335"/>
                </a:cubicBezTo>
                <a:cubicBezTo>
                  <a:pt x="1447927" y="4839145"/>
                  <a:pt x="1450975" y="4842193"/>
                  <a:pt x="1454785" y="4842193"/>
                </a:cubicBezTo>
                <a:cubicBezTo>
                  <a:pt x="1458595" y="4842193"/>
                  <a:pt x="1461643" y="4839145"/>
                  <a:pt x="1461643" y="4835335"/>
                </a:cubicBezTo>
                <a:cubicBezTo>
                  <a:pt x="1461643" y="4831525"/>
                  <a:pt x="1458595" y="4828477"/>
                  <a:pt x="1454785" y="4828477"/>
                </a:cubicBezTo>
                <a:close/>
                <a:moveTo>
                  <a:pt x="1454785" y="4735640"/>
                </a:moveTo>
                <a:cubicBezTo>
                  <a:pt x="1451039" y="4735640"/>
                  <a:pt x="1447927" y="4738688"/>
                  <a:pt x="1447927" y="4742498"/>
                </a:cubicBezTo>
                <a:cubicBezTo>
                  <a:pt x="1447927" y="4746308"/>
                  <a:pt x="1450975" y="4749356"/>
                  <a:pt x="1454785" y="4749356"/>
                </a:cubicBezTo>
                <a:cubicBezTo>
                  <a:pt x="1458595" y="4749356"/>
                  <a:pt x="1461643" y="4746308"/>
                  <a:pt x="1461643" y="4742498"/>
                </a:cubicBezTo>
                <a:cubicBezTo>
                  <a:pt x="1461643" y="4738688"/>
                  <a:pt x="1458595" y="4735640"/>
                  <a:pt x="1454785" y="4735640"/>
                </a:cubicBezTo>
                <a:close/>
                <a:moveTo>
                  <a:pt x="1454785" y="4271328"/>
                </a:moveTo>
                <a:cubicBezTo>
                  <a:pt x="1451039" y="4271328"/>
                  <a:pt x="1447927" y="4274376"/>
                  <a:pt x="1447927" y="4278186"/>
                </a:cubicBezTo>
                <a:cubicBezTo>
                  <a:pt x="1447927" y="4281996"/>
                  <a:pt x="1450975" y="4285044"/>
                  <a:pt x="1454785" y="4285044"/>
                </a:cubicBezTo>
                <a:cubicBezTo>
                  <a:pt x="1458595" y="4285044"/>
                  <a:pt x="1461643" y="4281996"/>
                  <a:pt x="1461643" y="4278186"/>
                </a:cubicBezTo>
                <a:cubicBezTo>
                  <a:pt x="1461643" y="4274376"/>
                  <a:pt x="1458595" y="4271328"/>
                  <a:pt x="1454785" y="4271328"/>
                </a:cubicBezTo>
                <a:close/>
                <a:moveTo>
                  <a:pt x="1454785" y="4457065"/>
                </a:moveTo>
                <a:cubicBezTo>
                  <a:pt x="1451039" y="4457065"/>
                  <a:pt x="1447927" y="4460113"/>
                  <a:pt x="1447927" y="4463923"/>
                </a:cubicBezTo>
                <a:cubicBezTo>
                  <a:pt x="1447927" y="4467733"/>
                  <a:pt x="1450975" y="4470781"/>
                  <a:pt x="1454785" y="4470781"/>
                </a:cubicBezTo>
                <a:cubicBezTo>
                  <a:pt x="1458595" y="4470781"/>
                  <a:pt x="1461643" y="4467733"/>
                  <a:pt x="1461643" y="4463923"/>
                </a:cubicBezTo>
                <a:cubicBezTo>
                  <a:pt x="1461643" y="4460113"/>
                  <a:pt x="1458595" y="4457065"/>
                  <a:pt x="1454785" y="4457065"/>
                </a:cubicBezTo>
                <a:close/>
                <a:moveTo>
                  <a:pt x="1454785" y="4364228"/>
                </a:moveTo>
                <a:cubicBezTo>
                  <a:pt x="1451039" y="4364228"/>
                  <a:pt x="1447927" y="4367276"/>
                  <a:pt x="1447927" y="4371086"/>
                </a:cubicBezTo>
                <a:cubicBezTo>
                  <a:pt x="1447927" y="4374896"/>
                  <a:pt x="1450975" y="4377944"/>
                  <a:pt x="1454785" y="4377944"/>
                </a:cubicBezTo>
                <a:cubicBezTo>
                  <a:pt x="1458595" y="4377944"/>
                  <a:pt x="1461643" y="4374896"/>
                  <a:pt x="1461643" y="4371086"/>
                </a:cubicBezTo>
                <a:cubicBezTo>
                  <a:pt x="1461643" y="4367276"/>
                  <a:pt x="1458595" y="4364228"/>
                  <a:pt x="1454785" y="4364228"/>
                </a:cubicBezTo>
                <a:close/>
                <a:moveTo>
                  <a:pt x="1374394" y="4039235"/>
                </a:moveTo>
                <a:cubicBezTo>
                  <a:pt x="1370647" y="4039235"/>
                  <a:pt x="1367536" y="4042283"/>
                  <a:pt x="1367536" y="4046093"/>
                </a:cubicBezTo>
                <a:cubicBezTo>
                  <a:pt x="1367536" y="4049903"/>
                  <a:pt x="1370584" y="4052951"/>
                  <a:pt x="1374394" y="4052951"/>
                </a:cubicBezTo>
                <a:cubicBezTo>
                  <a:pt x="1378204" y="4052951"/>
                  <a:pt x="1381252" y="4049903"/>
                  <a:pt x="1381252" y="4046093"/>
                </a:cubicBezTo>
                <a:cubicBezTo>
                  <a:pt x="1381252" y="4042283"/>
                  <a:pt x="1378204" y="4039235"/>
                  <a:pt x="1374394" y="4039235"/>
                </a:cubicBezTo>
                <a:close/>
                <a:moveTo>
                  <a:pt x="1294003" y="4364228"/>
                </a:moveTo>
                <a:cubicBezTo>
                  <a:pt x="1290256" y="4364228"/>
                  <a:pt x="1287145" y="4367276"/>
                  <a:pt x="1287145" y="4371086"/>
                </a:cubicBezTo>
                <a:cubicBezTo>
                  <a:pt x="1287145" y="4374896"/>
                  <a:pt x="1290193" y="4377944"/>
                  <a:pt x="1294003" y="4377944"/>
                </a:cubicBezTo>
                <a:cubicBezTo>
                  <a:pt x="1297813" y="4377944"/>
                  <a:pt x="1300861" y="4374896"/>
                  <a:pt x="1300861" y="4371086"/>
                </a:cubicBezTo>
                <a:cubicBezTo>
                  <a:pt x="1300861" y="4367276"/>
                  <a:pt x="1297813" y="4364228"/>
                  <a:pt x="1294003" y="4364228"/>
                </a:cubicBezTo>
                <a:close/>
                <a:moveTo>
                  <a:pt x="1294003" y="4457065"/>
                </a:moveTo>
                <a:cubicBezTo>
                  <a:pt x="1290256" y="4457065"/>
                  <a:pt x="1287145" y="4460113"/>
                  <a:pt x="1287145" y="4463923"/>
                </a:cubicBezTo>
                <a:cubicBezTo>
                  <a:pt x="1287145" y="4467733"/>
                  <a:pt x="1290193" y="4470781"/>
                  <a:pt x="1294003" y="4470781"/>
                </a:cubicBezTo>
                <a:cubicBezTo>
                  <a:pt x="1297813" y="4470781"/>
                  <a:pt x="1300861" y="4467733"/>
                  <a:pt x="1300861" y="4463923"/>
                </a:cubicBezTo>
                <a:cubicBezTo>
                  <a:pt x="1300861" y="4460113"/>
                  <a:pt x="1297813" y="4457065"/>
                  <a:pt x="1294003" y="4457065"/>
                </a:cubicBezTo>
                <a:close/>
                <a:moveTo>
                  <a:pt x="972312" y="4364228"/>
                </a:moveTo>
                <a:cubicBezTo>
                  <a:pt x="968566" y="4364228"/>
                  <a:pt x="965454" y="4367276"/>
                  <a:pt x="965454" y="4371086"/>
                </a:cubicBezTo>
                <a:cubicBezTo>
                  <a:pt x="965454" y="4374896"/>
                  <a:pt x="968502" y="4377944"/>
                  <a:pt x="972312" y="4377944"/>
                </a:cubicBezTo>
                <a:cubicBezTo>
                  <a:pt x="976122" y="4377944"/>
                  <a:pt x="979170" y="4374896"/>
                  <a:pt x="979170" y="4371086"/>
                </a:cubicBezTo>
                <a:cubicBezTo>
                  <a:pt x="979170" y="4367276"/>
                  <a:pt x="976122" y="4364228"/>
                  <a:pt x="972312" y="4364228"/>
                </a:cubicBezTo>
                <a:close/>
                <a:moveTo>
                  <a:pt x="1294003" y="3807079"/>
                </a:moveTo>
                <a:cubicBezTo>
                  <a:pt x="1290256" y="3807079"/>
                  <a:pt x="1287145" y="3810127"/>
                  <a:pt x="1287145" y="3813937"/>
                </a:cubicBezTo>
                <a:cubicBezTo>
                  <a:pt x="1287145" y="3817747"/>
                  <a:pt x="1290193" y="3820795"/>
                  <a:pt x="1294003" y="3820795"/>
                </a:cubicBezTo>
                <a:cubicBezTo>
                  <a:pt x="1297813" y="3820795"/>
                  <a:pt x="1300861" y="3817747"/>
                  <a:pt x="1300861" y="3813937"/>
                </a:cubicBezTo>
                <a:cubicBezTo>
                  <a:pt x="1300861" y="3810127"/>
                  <a:pt x="1297813" y="3807079"/>
                  <a:pt x="1294003" y="3807079"/>
                </a:cubicBezTo>
                <a:close/>
                <a:moveTo>
                  <a:pt x="1294003" y="3992817"/>
                </a:moveTo>
                <a:cubicBezTo>
                  <a:pt x="1290256" y="3992817"/>
                  <a:pt x="1287145" y="3995865"/>
                  <a:pt x="1287145" y="3999675"/>
                </a:cubicBezTo>
                <a:cubicBezTo>
                  <a:pt x="1287145" y="4003485"/>
                  <a:pt x="1290193" y="4006532"/>
                  <a:pt x="1294003" y="4006532"/>
                </a:cubicBezTo>
                <a:cubicBezTo>
                  <a:pt x="1297813" y="4006532"/>
                  <a:pt x="1300861" y="4003485"/>
                  <a:pt x="1300861" y="3999675"/>
                </a:cubicBezTo>
                <a:cubicBezTo>
                  <a:pt x="1300861" y="3995865"/>
                  <a:pt x="1297813" y="3992817"/>
                  <a:pt x="1294003" y="3992817"/>
                </a:cubicBezTo>
                <a:close/>
                <a:moveTo>
                  <a:pt x="1294003" y="3899980"/>
                </a:moveTo>
                <a:cubicBezTo>
                  <a:pt x="1290256" y="3899980"/>
                  <a:pt x="1287145" y="3903028"/>
                  <a:pt x="1287145" y="3906838"/>
                </a:cubicBezTo>
                <a:cubicBezTo>
                  <a:pt x="1287145" y="3910648"/>
                  <a:pt x="1290193" y="3913696"/>
                  <a:pt x="1294003" y="3913696"/>
                </a:cubicBezTo>
                <a:cubicBezTo>
                  <a:pt x="1297813" y="3913696"/>
                  <a:pt x="1300861" y="3910648"/>
                  <a:pt x="1300861" y="3906838"/>
                </a:cubicBezTo>
                <a:cubicBezTo>
                  <a:pt x="1300861" y="3903028"/>
                  <a:pt x="1297813" y="3899980"/>
                  <a:pt x="1294003" y="3899980"/>
                </a:cubicBezTo>
                <a:close/>
                <a:moveTo>
                  <a:pt x="1294003" y="4642866"/>
                </a:moveTo>
                <a:cubicBezTo>
                  <a:pt x="1290256" y="4642866"/>
                  <a:pt x="1287145" y="4645914"/>
                  <a:pt x="1287145" y="4649724"/>
                </a:cubicBezTo>
                <a:cubicBezTo>
                  <a:pt x="1287145" y="4653534"/>
                  <a:pt x="1290193" y="4656582"/>
                  <a:pt x="1294003" y="4656582"/>
                </a:cubicBezTo>
                <a:cubicBezTo>
                  <a:pt x="1297813" y="4656582"/>
                  <a:pt x="1300861" y="4653534"/>
                  <a:pt x="1300861" y="4649724"/>
                </a:cubicBezTo>
                <a:cubicBezTo>
                  <a:pt x="1300861" y="4645914"/>
                  <a:pt x="1297813" y="4642866"/>
                  <a:pt x="1294003" y="4642866"/>
                </a:cubicBezTo>
                <a:close/>
                <a:moveTo>
                  <a:pt x="1294003" y="4085717"/>
                </a:moveTo>
                <a:cubicBezTo>
                  <a:pt x="1290256" y="4085717"/>
                  <a:pt x="1287145" y="4088765"/>
                  <a:pt x="1287145" y="4092575"/>
                </a:cubicBezTo>
                <a:cubicBezTo>
                  <a:pt x="1287145" y="4096385"/>
                  <a:pt x="1290193" y="4099433"/>
                  <a:pt x="1294003" y="4099433"/>
                </a:cubicBezTo>
                <a:cubicBezTo>
                  <a:pt x="1297813" y="4099433"/>
                  <a:pt x="1300861" y="4096385"/>
                  <a:pt x="1300861" y="4092575"/>
                </a:cubicBezTo>
                <a:cubicBezTo>
                  <a:pt x="1300861" y="4088765"/>
                  <a:pt x="1297813" y="4085717"/>
                  <a:pt x="1294003" y="4085717"/>
                </a:cubicBezTo>
                <a:close/>
                <a:moveTo>
                  <a:pt x="1294003" y="4178554"/>
                </a:moveTo>
                <a:cubicBezTo>
                  <a:pt x="1290256" y="4178554"/>
                  <a:pt x="1287145" y="4181602"/>
                  <a:pt x="1287145" y="4185412"/>
                </a:cubicBezTo>
                <a:cubicBezTo>
                  <a:pt x="1287145" y="4189222"/>
                  <a:pt x="1290193" y="4192270"/>
                  <a:pt x="1294003" y="4192270"/>
                </a:cubicBezTo>
                <a:cubicBezTo>
                  <a:pt x="1297813" y="4192270"/>
                  <a:pt x="1300861" y="4189222"/>
                  <a:pt x="1300861" y="4185412"/>
                </a:cubicBezTo>
                <a:cubicBezTo>
                  <a:pt x="1300861" y="4181602"/>
                  <a:pt x="1297813" y="4178554"/>
                  <a:pt x="1294003" y="4178554"/>
                </a:cubicBezTo>
                <a:close/>
                <a:moveTo>
                  <a:pt x="1294003" y="4271391"/>
                </a:moveTo>
                <a:cubicBezTo>
                  <a:pt x="1290256" y="4271391"/>
                  <a:pt x="1287145" y="4274439"/>
                  <a:pt x="1287145" y="4278249"/>
                </a:cubicBezTo>
                <a:cubicBezTo>
                  <a:pt x="1287145" y="4282059"/>
                  <a:pt x="1290193" y="4285107"/>
                  <a:pt x="1294003" y="4285107"/>
                </a:cubicBezTo>
                <a:cubicBezTo>
                  <a:pt x="1297813" y="4285107"/>
                  <a:pt x="1300861" y="4282059"/>
                  <a:pt x="1300861" y="4278249"/>
                </a:cubicBezTo>
                <a:cubicBezTo>
                  <a:pt x="1300861" y="4274439"/>
                  <a:pt x="1297813" y="4271391"/>
                  <a:pt x="1294003" y="4271391"/>
                </a:cubicBezTo>
                <a:close/>
                <a:moveTo>
                  <a:pt x="1213612" y="3574923"/>
                </a:moveTo>
                <a:cubicBezTo>
                  <a:pt x="1209866" y="3574923"/>
                  <a:pt x="1206754" y="3577971"/>
                  <a:pt x="1206754" y="3581781"/>
                </a:cubicBezTo>
                <a:cubicBezTo>
                  <a:pt x="1206754" y="3585591"/>
                  <a:pt x="1209802" y="3588639"/>
                  <a:pt x="1213612" y="3588639"/>
                </a:cubicBezTo>
                <a:cubicBezTo>
                  <a:pt x="1217422" y="3588639"/>
                  <a:pt x="1220470" y="3585591"/>
                  <a:pt x="1220470" y="3581781"/>
                </a:cubicBezTo>
                <a:cubicBezTo>
                  <a:pt x="1220470" y="3577971"/>
                  <a:pt x="1217422" y="3574923"/>
                  <a:pt x="1213612" y="3574923"/>
                </a:cubicBezTo>
                <a:close/>
                <a:moveTo>
                  <a:pt x="1213612" y="3389186"/>
                </a:moveTo>
                <a:cubicBezTo>
                  <a:pt x="1209866" y="3389186"/>
                  <a:pt x="1206754" y="3392234"/>
                  <a:pt x="1206754" y="3396044"/>
                </a:cubicBezTo>
                <a:cubicBezTo>
                  <a:pt x="1206754" y="3399854"/>
                  <a:pt x="1209802" y="3402901"/>
                  <a:pt x="1213612" y="3402901"/>
                </a:cubicBezTo>
                <a:cubicBezTo>
                  <a:pt x="1217422" y="3402901"/>
                  <a:pt x="1220470" y="3399854"/>
                  <a:pt x="1220470" y="3396044"/>
                </a:cubicBezTo>
                <a:cubicBezTo>
                  <a:pt x="1220470" y="3392234"/>
                  <a:pt x="1217422" y="3389186"/>
                  <a:pt x="1213612" y="3389186"/>
                </a:cubicBezTo>
                <a:close/>
                <a:moveTo>
                  <a:pt x="1213612" y="3482023"/>
                </a:moveTo>
                <a:cubicBezTo>
                  <a:pt x="1209866" y="3482023"/>
                  <a:pt x="1206754" y="3485071"/>
                  <a:pt x="1206754" y="3488881"/>
                </a:cubicBezTo>
                <a:cubicBezTo>
                  <a:pt x="1206754" y="3492691"/>
                  <a:pt x="1209802" y="3495738"/>
                  <a:pt x="1213612" y="3495738"/>
                </a:cubicBezTo>
                <a:cubicBezTo>
                  <a:pt x="1217422" y="3495738"/>
                  <a:pt x="1220470" y="3492691"/>
                  <a:pt x="1220470" y="3488881"/>
                </a:cubicBezTo>
                <a:cubicBezTo>
                  <a:pt x="1220470" y="3485071"/>
                  <a:pt x="1217422" y="3482023"/>
                  <a:pt x="1213612" y="3482023"/>
                </a:cubicBezTo>
                <a:close/>
                <a:moveTo>
                  <a:pt x="1213612" y="3667760"/>
                </a:moveTo>
                <a:cubicBezTo>
                  <a:pt x="1209866" y="3667760"/>
                  <a:pt x="1206754" y="3670808"/>
                  <a:pt x="1206754" y="3674618"/>
                </a:cubicBezTo>
                <a:cubicBezTo>
                  <a:pt x="1206754" y="3678428"/>
                  <a:pt x="1209802" y="3681476"/>
                  <a:pt x="1213612" y="3681476"/>
                </a:cubicBezTo>
                <a:cubicBezTo>
                  <a:pt x="1217422" y="3681476"/>
                  <a:pt x="1220470" y="3678428"/>
                  <a:pt x="1220470" y="3674618"/>
                </a:cubicBezTo>
                <a:cubicBezTo>
                  <a:pt x="1220470" y="3670808"/>
                  <a:pt x="1217422" y="3667760"/>
                  <a:pt x="1213612" y="3667760"/>
                </a:cubicBezTo>
                <a:close/>
                <a:moveTo>
                  <a:pt x="1294003" y="4828540"/>
                </a:moveTo>
                <a:cubicBezTo>
                  <a:pt x="1290256" y="4828540"/>
                  <a:pt x="1287145" y="4831588"/>
                  <a:pt x="1287145" y="4835398"/>
                </a:cubicBezTo>
                <a:cubicBezTo>
                  <a:pt x="1287145" y="4839208"/>
                  <a:pt x="1290193" y="4842256"/>
                  <a:pt x="1294003" y="4842256"/>
                </a:cubicBezTo>
                <a:cubicBezTo>
                  <a:pt x="1297813" y="4842256"/>
                  <a:pt x="1300861" y="4839208"/>
                  <a:pt x="1300861" y="4835398"/>
                </a:cubicBezTo>
                <a:cubicBezTo>
                  <a:pt x="1300861" y="4831588"/>
                  <a:pt x="1297813" y="4828540"/>
                  <a:pt x="1294003" y="4828540"/>
                </a:cubicBezTo>
                <a:close/>
                <a:moveTo>
                  <a:pt x="1294003" y="4735703"/>
                </a:moveTo>
                <a:cubicBezTo>
                  <a:pt x="1290256" y="4735703"/>
                  <a:pt x="1287145" y="4738751"/>
                  <a:pt x="1287145" y="4742561"/>
                </a:cubicBezTo>
                <a:cubicBezTo>
                  <a:pt x="1287145" y="4746371"/>
                  <a:pt x="1290193" y="4749419"/>
                  <a:pt x="1294003" y="4749419"/>
                </a:cubicBezTo>
                <a:cubicBezTo>
                  <a:pt x="1297813" y="4749419"/>
                  <a:pt x="1300861" y="4746371"/>
                  <a:pt x="1300861" y="4742561"/>
                </a:cubicBezTo>
                <a:cubicBezTo>
                  <a:pt x="1300861" y="4738751"/>
                  <a:pt x="1297813" y="4735703"/>
                  <a:pt x="1294003" y="4735703"/>
                </a:cubicBezTo>
                <a:close/>
                <a:moveTo>
                  <a:pt x="1294003" y="4921441"/>
                </a:moveTo>
                <a:cubicBezTo>
                  <a:pt x="1290256" y="4921441"/>
                  <a:pt x="1287145" y="4924489"/>
                  <a:pt x="1287145" y="4928299"/>
                </a:cubicBezTo>
                <a:cubicBezTo>
                  <a:pt x="1287145" y="4932109"/>
                  <a:pt x="1290193" y="4935157"/>
                  <a:pt x="1294003" y="4935157"/>
                </a:cubicBezTo>
                <a:cubicBezTo>
                  <a:pt x="1297813" y="4935157"/>
                  <a:pt x="1300861" y="4932109"/>
                  <a:pt x="1300861" y="4928299"/>
                </a:cubicBezTo>
                <a:cubicBezTo>
                  <a:pt x="1300861" y="4924489"/>
                  <a:pt x="1297813" y="4921441"/>
                  <a:pt x="1294003" y="4921441"/>
                </a:cubicBezTo>
                <a:close/>
                <a:moveTo>
                  <a:pt x="1535240" y="3389186"/>
                </a:moveTo>
                <a:cubicBezTo>
                  <a:pt x="1531493" y="3389186"/>
                  <a:pt x="1528381" y="3392234"/>
                  <a:pt x="1528381" y="3396044"/>
                </a:cubicBezTo>
                <a:cubicBezTo>
                  <a:pt x="1528381" y="3399854"/>
                  <a:pt x="1531429" y="3402901"/>
                  <a:pt x="1535240" y="3402901"/>
                </a:cubicBezTo>
                <a:cubicBezTo>
                  <a:pt x="1539050" y="3402901"/>
                  <a:pt x="1542097" y="3399854"/>
                  <a:pt x="1542097" y="3396044"/>
                </a:cubicBezTo>
                <a:cubicBezTo>
                  <a:pt x="1542097" y="3392234"/>
                  <a:pt x="1539050" y="3389186"/>
                  <a:pt x="1535240" y="3389186"/>
                </a:cubicBezTo>
                <a:close/>
                <a:moveTo>
                  <a:pt x="1535240" y="3760661"/>
                </a:moveTo>
                <a:cubicBezTo>
                  <a:pt x="1531493" y="3760661"/>
                  <a:pt x="1528381" y="3763709"/>
                  <a:pt x="1528381" y="3767519"/>
                </a:cubicBezTo>
                <a:cubicBezTo>
                  <a:pt x="1528381" y="3771329"/>
                  <a:pt x="1531429" y="3774376"/>
                  <a:pt x="1535240" y="3774376"/>
                </a:cubicBezTo>
                <a:cubicBezTo>
                  <a:pt x="1539050" y="3774376"/>
                  <a:pt x="1542097" y="3771329"/>
                  <a:pt x="1542097" y="3767519"/>
                </a:cubicBezTo>
                <a:cubicBezTo>
                  <a:pt x="1542097" y="3763709"/>
                  <a:pt x="1539050" y="3760661"/>
                  <a:pt x="1535240" y="3760661"/>
                </a:cubicBezTo>
                <a:close/>
                <a:moveTo>
                  <a:pt x="1535240" y="4224973"/>
                </a:moveTo>
                <a:cubicBezTo>
                  <a:pt x="1531493" y="4224973"/>
                  <a:pt x="1528381" y="4228021"/>
                  <a:pt x="1528381" y="4231831"/>
                </a:cubicBezTo>
                <a:cubicBezTo>
                  <a:pt x="1528381" y="4235641"/>
                  <a:pt x="1531429" y="4238689"/>
                  <a:pt x="1535240" y="4238689"/>
                </a:cubicBezTo>
                <a:cubicBezTo>
                  <a:pt x="1539050" y="4238689"/>
                  <a:pt x="1542097" y="4235641"/>
                  <a:pt x="1542097" y="4231831"/>
                </a:cubicBezTo>
                <a:cubicBezTo>
                  <a:pt x="1542097" y="4228021"/>
                  <a:pt x="1539050" y="4224973"/>
                  <a:pt x="1535240" y="4224973"/>
                </a:cubicBezTo>
                <a:close/>
                <a:moveTo>
                  <a:pt x="1535240" y="4039235"/>
                </a:moveTo>
                <a:cubicBezTo>
                  <a:pt x="1531493" y="4039235"/>
                  <a:pt x="1528381" y="4042283"/>
                  <a:pt x="1528381" y="4046093"/>
                </a:cubicBezTo>
                <a:cubicBezTo>
                  <a:pt x="1528381" y="4049903"/>
                  <a:pt x="1531429" y="4052951"/>
                  <a:pt x="1535240" y="4052951"/>
                </a:cubicBezTo>
                <a:cubicBezTo>
                  <a:pt x="1539050" y="4052951"/>
                  <a:pt x="1542097" y="4049903"/>
                  <a:pt x="1542097" y="4046093"/>
                </a:cubicBezTo>
                <a:cubicBezTo>
                  <a:pt x="1542097" y="4042283"/>
                  <a:pt x="1539050" y="4039235"/>
                  <a:pt x="1535240" y="4039235"/>
                </a:cubicBezTo>
                <a:close/>
                <a:moveTo>
                  <a:pt x="1535240" y="3853498"/>
                </a:moveTo>
                <a:cubicBezTo>
                  <a:pt x="1531493" y="3853498"/>
                  <a:pt x="1528381" y="3856546"/>
                  <a:pt x="1528381" y="3860356"/>
                </a:cubicBezTo>
                <a:cubicBezTo>
                  <a:pt x="1528381" y="3864166"/>
                  <a:pt x="1531429" y="3867213"/>
                  <a:pt x="1535240" y="3867213"/>
                </a:cubicBezTo>
                <a:cubicBezTo>
                  <a:pt x="1539050" y="3867213"/>
                  <a:pt x="1542097" y="3864166"/>
                  <a:pt x="1542097" y="3860356"/>
                </a:cubicBezTo>
                <a:cubicBezTo>
                  <a:pt x="1542097" y="3856546"/>
                  <a:pt x="1539050" y="3853498"/>
                  <a:pt x="1535240" y="3853498"/>
                </a:cubicBezTo>
                <a:close/>
                <a:moveTo>
                  <a:pt x="1535240" y="3946335"/>
                </a:moveTo>
                <a:cubicBezTo>
                  <a:pt x="1531493" y="3946335"/>
                  <a:pt x="1528381" y="3949382"/>
                  <a:pt x="1528381" y="3953193"/>
                </a:cubicBezTo>
                <a:cubicBezTo>
                  <a:pt x="1528381" y="3957003"/>
                  <a:pt x="1531429" y="3960051"/>
                  <a:pt x="1535240" y="3960051"/>
                </a:cubicBezTo>
                <a:cubicBezTo>
                  <a:pt x="1539050" y="3960051"/>
                  <a:pt x="1542097" y="3957003"/>
                  <a:pt x="1542097" y="3953193"/>
                </a:cubicBezTo>
                <a:cubicBezTo>
                  <a:pt x="1542097" y="3949382"/>
                  <a:pt x="1539050" y="3946335"/>
                  <a:pt x="1535240" y="3946335"/>
                </a:cubicBezTo>
                <a:close/>
                <a:moveTo>
                  <a:pt x="1535240" y="4132072"/>
                </a:moveTo>
                <a:cubicBezTo>
                  <a:pt x="1531493" y="4132072"/>
                  <a:pt x="1528381" y="4135120"/>
                  <a:pt x="1528381" y="4138930"/>
                </a:cubicBezTo>
                <a:cubicBezTo>
                  <a:pt x="1528381" y="4142740"/>
                  <a:pt x="1531429" y="4145788"/>
                  <a:pt x="1535240" y="4145788"/>
                </a:cubicBezTo>
                <a:cubicBezTo>
                  <a:pt x="1539050" y="4145788"/>
                  <a:pt x="1542097" y="4142740"/>
                  <a:pt x="1542097" y="4138930"/>
                </a:cubicBezTo>
                <a:cubicBezTo>
                  <a:pt x="1542097" y="4135120"/>
                  <a:pt x="1539050" y="4132072"/>
                  <a:pt x="1535240" y="4132072"/>
                </a:cubicBezTo>
                <a:close/>
                <a:moveTo>
                  <a:pt x="1535240" y="4596384"/>
                </a:moveTo>
                <a:cubicBezTo>
                  <a:pt x="1531493" y="4596384"/>
                  <a:pt x="1528381" y="4599432"/>
                  <a:pt x="1528381" y="4603242"/>
                </a:cubicBezTo>
                <a:cubicBezTo>
                  <a:pt x="1528381" y="4607052"/>
                  <a:pt x="1531429" y="4610100"/>
                  <a:pt x="1535240" y="4610100"/>
                </a:cubicBezTo>
                <a:cubicBezTo>
                  <a:pt x="1539050" y="4610100"/>
                  <a:pt x="1542097" y="4607052"/>
                  <a:pt x="1542097" y="4603242"/>
                </a:cubicBezTo>
                <a:cubicBezTo>
                  <a:pt x="1542097" y="4599432"/>
                  <a:pt x="1539050" y="4596384"/>
                  <a:pt x="1535240" y="4596384"/>
                </a:cubicBezTo>
                <a:close/>
                <a:moveTo>
                  <a:pt x="1535240" y="4317810"/>
                </a:moveTo>
                <a:cubicBezTo>
                  <a:pt x="1531493" y="4317810"/>
                  <a:pt x="1528381" y="4320858"/>
                  <a:pt x="1528381" y="4324668"/>
                </a:cubicBezTo>
                <a:cubicBezTo>
                  <a:pt x="1528381" y="4328478"/>
                  <a:pt x="1531429" y="4331526"/>
                  <a:pt x="1535240" y="4331526"/>
                </a:cubicBezTo>
                <a:cubicBezTo>
                  <a:pt x="1539050" y="4331526"/>
                  <a:pt x="1542097" y="4328478"/>
                  <a:pt x="1542097" y="4324668"/>
                </a:cubicBezTo>
                <a:cubicBezTo>
                  <a:pt x="1542097" y="4320858"/>
                  <a:pt x="1539050" y="4317810"/>
                  <a:pt x="1535240" y="4317810"/>
                </a:cubicBezTo>
                <a:close/>
                <a:moveTo>
                  <a:pt x="1535240" y="4503547"/>
                </a:moveTo>
                <a:cubicBezTo>
                  <a:pt x="1531493" y="4503547"/>
                  <a:pt x="1528381" y="4506595"/>
                  <a:pt x="1528381" y="4510405"/>
                </a:cubicBezTo>
                <a:cubicBezTo>
                  <a:pt x="1528381" y="4514215"/>
                  <a:pt x="1531429" y="4517263"/>
                  <a:pt x="1535240" y="4517263"/>
                </a:cubicBezTo>
                <a:cubicBezTo>
                  <a:pt x="1539050" y="4517263"/>
                  <a:pt x="1542097" y="4514215"/>
                  <a:pt x="1542097" y="4510405"/>
                </a:cubicBezTo>
                <a:cubicBezTo>
                  <a:pt x="1542097" y="4506595"/>
                  <a:pt x="1539050" y="4503547"/>
                  <a:pt x="1535240" y="4503547"/>
                </a:cubicBezTo>
                <a:close/>
                <a:moveTo>
                  <a:pt x="1535240" y="4410710"/>
                </a:moveTo>
                <a:cubicBezTo>
                  <a:pt x="1531493" y="4410710"/>
                  <a:pt x="1528381" y="4413758"/>
                  <a:pt x="1528381" y="4417568"/>
                </a:cubicBezTo>
                <a:cubicBezTo>
                  <a:pt x="1528381" y="4421378"/>
                  <a:pt x="1531429" y="4424426"/>
                  <a:pt x="1535240" y="4424426"/>
                </a:cubicBezTo>
                <a:cubicBezTo>
                  <a:pt x="1539050" y="4424426"/>
                  <a:pt x="1542097" y="4421378"/>
                  <a:pt x="1542097" y="4417568"/>
                </a:cubicBezTo>
                <a:cubicBezTo>
                  <a:pt x="1542097" y="4413758"/>
                  <a:pt x="1539050" y="4410710"/>
                  <a:pt x="1535240" y="4410710"/>
                </a:cubicBezTo>
                <a:close/>
                <a:moveTo>
                  <a:pt x="1294003" y="3714242"/>
                </a:moveTo>
                <a:cubicBezTo>
                  <a:pt x="1290256" y="3714242"/>
                  <a:pt x="1287145" y="3717290"/>
                  <a:pt x="1287145" y="3721100"/>
                </a:cubicBezTo>
                <a:cubicBezTo>
                  <a:pt x="1287145" y="3724910"/>
                  <a:pt x="1290193" y="3727958"/>
                  <a:pt x="1294003" y="3727958"/>
                </a:cubicBezTo>
                <a:cubicBezTo>
                  <a:pt x="1297813" y="3727958"/>
                  <a:pt x="1300861" y="3724910"/>
                  <a:pt x="1300861" y="3721100"/>
                </a:cubicBezTo>
                <a:cubicBezTo>
                  <a:pt x="1300861" y="3717290"/>
                  <a:pt x="1297813" y="3714242"/>
                  <a:pt x="1294003" y="3714242"/>
                </a:cubicBezTo>
                <a:close/>
                <a:moveTo>
                  <a:pt x="1535240" y="4689285"/>
                </a:moveTo>
                <a:cubicBezTo>
                  <a:pt x="1531493" y="4689285"/>
                  <a:pt x="1528381" y="4692333"/>
                  <a:pt x="1528381" y="4696143"/>
                </a:cubicBezTo>
                <a:cubicBezTo>
                  <a:pt x="1528381" y="4699953"/>
                  <a:pt x="1531429" y="4703001"/>
                  <a:pt x="1535240" y="4703001"/>
                </a:cubicBezTo>
                <a:cubicBezTo>
                  <a:pt x="1539050" y="4703001"/>
                  <a:pt x="1542097" y="4699953"/>
                  <a:pt x="1542097" y="4696143"/>
                </a:cubicBezTo>
                <a:cubicBezTo>
                  <a:pt x="1542097" y="4692333"/>
                  <a:pt x="1539050" y="4689285"/>
                  <a:pt x="1535240" y="4689285"/>
                </a:cubicBezTo>
                <a:close/>
                <a:moveTo>
                  <a:pt x="1294003" y="3342767"/>
                </a:moveTo>
                <a:cubicBezTo>
                  <a:pt x="1290256" y="3342767"/>
                  <a:pt x="1287145" y="3345815"/>
                  <a:pt x="1287145" y="3349625"/>
                </a:cubicBezTo>
                <a:cubicBezTo>
                  <a:pt x="1287145" y="3353435"/>
                  <a:pt x="1290193" y="3356483"/>
                  <a:pt x="1294003" y="3356483"/>
                </a:cubicBezTo>
                <a:cubicBezTo>
                  <a:pt x="1297813" y="3356483"/>
                  <a:pt x="1300861" y="3353435"/>
                  <a:pt x="1300861" y="3349625"/>
                </a:cubicBezTo>
                <a:cubicBezTo>
                  <a:pt x="1300861" y="3345815"/>
                  <a:pt x="1297813" y="3342767"/>
                  <a:pt x="1294003" y="3342767"/>
                </a:cubicBezTo>
                <a:close/>
                <a:moveTo>
                  <a:pt x="1294003" y="3528505"/>
                </a:moveTo>
                <a:cubicBezTo>
                  <a:pt x="1290256" y="3528505"/>
                  <a:pt x="1287145" y="3531553"/>
                  <a:pt x="1287145" y="3535363"/>
                </a:cubicBezTo>
                <a:cubicBezTo>
                  <a:pt x="1287145" y="3539173"/>
                  <a:pt x="1290193" y="3542221"/>
                  <a:pt x="1294003" y="3542221"/>
                </a:cubicBezTo>
                <a:cubicBezTo>
                  <a:pt x="1297813" y="3542221"/>
                  <a:pt x="1300861" y="3539173"/>
                  <a:pt x="1300861" y="3535363"/>
                </a:cubicBezTo>
                <a:cubicBezTo>
                  <a:pt x="1300861" y="3531553"/>
                  <a:pt x="1297813" y="3528505"/>
                  <a:pt x="1294003" y="3528505"/>
                </a:cubicBezTo>
                <a:close/>
                <a:moveTo>
                  <a:pt x="1294003" y="3621342"/>
                </a:moveTo>
                <a:cubicBezTo>
                  <a:pt x="1290256" y="3621342"/>
                  <a:pt x="1287145" y="3624390"/>
                  <a:pt x="1287145" y="3628200"/>
                </a:cubicBezTo>
                <a:cubicBezTo>
                  <a:pt x="1287145" y="3632010"/>
                  <a:pt x="1290193" y="3635057"/>
                  <a:pt x="1294003" y="3635057"/>
                </a:cubicBezTo>
                <a:cubicBezTo>
                  <a:pt x="1297813" y="3635057"/>
                  <a:pt x="1300861" y="3632010"/>
                  <a:pt x="1300861" y="3628200"/>
                </a:cubicBezTo>
                <a:cubicBezTo>
                  <a:pt x="1300861" y="3624390"/>
                  <a:pt x="1297813" y="3621342"/>
                  <a:pt x="1294003" y="3621342"/>
                </a:cubicBezTo>
                <a:close/>
                <a:moveTo>
                  <a:pt x="1294003" y="3435604"/>
                </a:moveTo>
                <a:cubicBezTo>
                  <a:pt x="1290256" y="3435604"/>
                  <a:pt x="1287145" y="3438652"/>
                  <a:pt x="1287145" y="3442462"/>
                </a:cubicBezTo>
                <a:cubicBezTo>
                  <a:pt x="1287145" y="3446272"/>
                  <a:pt x="1290193" y="3449320"/>
                  <a:pt x="1294003" y="3449320"/>
                </a:cubicBezTo>
                <a:cubicBezTo>
                  <a:pt x="1297813" y="3449320"/>
                  <a:pt x="1300861" y="3446272"/>
                  <a:pt x="1300861" y="3442462"/>
                </a:cubicBezTo>
                <a:cubicBezTo>
                  <a:pt x="1300861" y="3438652"/>
                  <a:pt x="1297813" y="3435604"/>
                  <a:pt x="1294003" y="3435604"/>
                </a:cubicBezTo>
                <a:close/>
                <a:moveTo>
                  <a:pt x="1535240" y="3667760"/>
                </a:moveTo>
                <a:cubicBezTo>
                  <a:pt x="1531493" y="3667760"/>
                  <a:pt x="1528381" y="3670808"/>
                  <a:pt x="1528381" y="3674618"/>
                </a:cubicBezTo>
                <a:cubicBezTo>
                  <a:pt x="1528381" y="3678428"/>
                  <a:pt x="1531429" y="3681476"/>
                  <a:pt x="1535240" y="3681476"/>
                </a:cubicBezTo>
                <a:cubicBezTo>
                  <a:pt x="1539050" y="3681476"/>
                  <a:pt x="1542097" y="3678428"/>
                  <a:pt x="1542097" y="3674618"/>
                </a:cubicBezTo>
                <a:cubicBezTo>
                  <a:pt x="1542097" y="3670808"/>
                  <a:pt x="1539050" y="3667760"/>
                  <a:pt x="1535240" y="3667760"/>
                </a:cubicBezTo>
                <a:close/>
                <a:moveTo>
                  <a:pt x="1535240" y="3574923"/>
                </a:moveTo>
                <a:cubicBezTo>
                  <a:pt x="1531493" y="3574923"/>
                  <a:pt x="1528381" y="3577971"/>
                  <a:pt x="1528381" y="3581781"/>
                </a:cubicBezTo>
                <a:cubicBezTo>
                  <a:pt x="1528381" y="3585591"/>
                  <a:pt x="1531429" y="3588639"/>
                  <a:pt x="1535240" y="3588639"/>
                </a:cubicBezTo>
                <a:cubicBezTo>
                  <a:pt x="1539050" y="3588639"/>
                  <a:pt x="1542097" y="3585591"/>
                  <a:pt x="1542097" y="3581781"/>
                </a:cubicBezTo>
                <a:cubicBezTo>
                  <a:pt x="1542097" y="3577971"/>
                  <a:pt x="1539050" y="3574923"/>
                  <a:pt x="1535240" y="3574923"/>
                </a:cubicBezTo>
                <a:close/>
                <a:moveTo>
                  <a:pt x="1535240" y="3482086"/>
                </a:moveTo>
                <a:cubicBezTo>
                  <a:pt x="1531493" y="3482086"/>
                  <a:pt x="1528381" y="3485134"/>
                  <a:pt x="1528381" y="3488944"/>
                </a:cubicBezTo>
                <a:cubicBezTo>
                  <a:pt x="1528381" y="3492754"/>
                  <a:pt x="1531429" y="3495802"/>
                  <a:pt x="1535240" y="3495802"/>
                </a:cubicBezTo>
                <a:cubicBezTo>
                  <a:pt x="1539050" y="3495802"/>
                  <a:pt x="1542097" y="3492754"/>
                  <a:pt x="1542097" y="3488944"/>
                </a:cubicBezTo>
                <a:cubicBezTo>
                  <a:pt x="1542097" y="3485134"/>
                  <a:pt x="1539050" y="3482086"/>
                  <a:pt x="1535240" y="3482086"/>
                </a:cubicBezTo>
                <a:close/>
                <a:moveTo>
                  <a:pt x="489776" y="3342767"/>
                </a:moveTo>
                <a:cubicBezTo>
                  <a:pt x="486029" y="3342767"/>
                  <a:pt x="482917" y="3345815"/>
                  <a:pt x="482917" y="3349625"/>
                </a:cubicBezTo>
                <a:cubicBezTo>
                  <a:pt x="482917" y="3353435"/>
                  <a:pt x="485966" y="3356483"/>
                  <a:pt x="489776" y="3356483"/>
                </a:cubicBezTo>
                <a:cubicBezTo>
                  <a:pt x="493585" y="3356483"/>
                  <a:pt x="496633" y="3353435"/>
                  <a:pt x="496633" y="3349625"/>
                </a:cubicBezTo>
                <a:cubicBezTo>
                  <a:pt x="496633" y="3345815"/>
                  <a:pt x="493585" y="3342767"/>
                  <a:pt x="489776" y="3342767"/>
                </a:cubicBezTo>
                <a:close/>
                <a:moveTo>
                  <a:pt x="1776540" y="4457129"/>
                </a:moveTo>
                <a:cubicBezTo>
                  <a:pt x="1772793" y="4457129"/>
                  <a:pt x="1769681" y="4460177"/>
                  <a:pt x="1769681" y="4463987"/>
                </a:cubicBezTo>
                <a:cubicBezTo>
                  <a:pt x="1769681" y="4467797"/>
                  <a:pt x="1772729" y="4470845"/>
                  <a:pt x="1776540" y="4470845"/>
                </a:cubicBezTo>
                <a:cubicBezTo>
                  <a:pt x="1780350" y="4470845"/>
                  <a:pt x="1783397" y="4467797"/>
                  <a:pt x="1783397" y="4463987"/>
                </a:cubicBezTo>
                <a:cubicBezTo>
                  <a:pt x="1783397" y="4460177"/>
                  <a:pt x="1780350" y="4457129"/>
                  <a:pt x="1776540" y="4457129"/>
                </a:cubicBezTo>
                <a:close/>
                <a:moveTo>
                  <a:pt x="1776540" y="4735703"/>
                </a:moveTo>
                <a:cubicBezTo>
                  <a:pt x="1772793" y="4735703"/>
                  <a:pt x="1769681" y="4738751"/>
                  <a:pt x="1769681" y="4742561"/>
                </a:cubicBezTo>
                <a:cubicBezTo>
                  <a:pt x="1769681" y="4746371"/>
                  <a:pt x="1772729" y="4749419"/>
                  <a:pt x="1776540" y="4749419"/>
                </a:cubicBezTo>
                <a:cubicBezTo>
                  <a:pt x="1780350" y="4749419"/>
                  <a:pt x="1783397" y="4746371"/>
                  <a:pt x="1783397" y="4742561"/>
                </a:cubicBezTo>
                <a:cubicBezTo>
                  <a:pt x="1783397" y="4738751"/>
                  <a:pt x="1780350" y="4735703"/>
                  <a:pt x="1776540" y="4735703"/>
                </a:cubicBezTo>
                <a:close/>
                <a:moveTo>
                  <a:pt x="1776540" y="3528505"/>
                </a:moveTo>
                <a:cubicBezTo>
                  <a:pt x="1772793" y="3528505"/>
                  <a:pt x="1769681" y="3531553"/>
                  <a:pt x="1769681" y="3535363"/>
                </a:cubicBezTo>
                <a:cubicBezTo>
                  <a:pt x="1769681" y="3539173"/>
                  <a:pt x="1772729" y="3542221"/>
                  <a:pt x="1776540" y="3542221"/>
                </a:cubicBezTo>
                <a:cubicBezTo>
                  <a:pt x="1780350" y="3542221"/>
                  <a:pt x="1783397" y="3539173"/>
                  <a:pt x="1783397" y="3535363"/>
                </a:cubicBezTo>
                <a:cubicBezTo>
                  <a:pt x="1783397" y="3531553"/>
                  <a:pt x="1780350" y="3528505"/>
                  <a:pt x="1776540" y="3528505"/>
                </a:cubicBezTo>
                <a:close/>
                <a:moveTo>
                  <a:pt x="731076" y="4503547"/>
                </a:moveTo>
                <a:cubicBezTo>
                  <a:pt x="727329" y="4503547"/>
                  <a:pt x="724217" y="4506595"/>
                  <a:pt x="724217" y="4510405"/>
                </a:cubicBezTo>
                <a:cubicBezTo>
                  <a:pt x="724217" y="4514215"/>
                  <a:pt x="727266" y="4517263"/>
                  <a:pt x="731076" y="4517263"/>
                </a:cubicBezTo>
                <a:cubicBezTo>
                  <a:pt x="734885" y="4517263"/>
                  <a:pt x="737933" y="4514215"/>
                  <a:pt x="737933" y="4510405"/>
                </a:cubicBezTo>
                <a:cubicBezTo>
                  <a:pt x="737933" y="4506595"/>
                  <a:pt x="734885" y="4503547"/>
                  <a:pt x="731076" y="4503547"/>
                </a:cubicBezTo>
                <a:close/>
                <a:moveTo>
                  <a:pt x="1776540" y="4642866"/>
                </a:moveTo>
                <a:cubicBezTo>
                  <a:pt x="1772793" y="4642866"/>
                  <a:pt x="1769681" y="4645914"/>
                  <a:pt x="1769681" y="4649724"/>
                </a:cubicBezTo>
                <a:cubicBezTo>
                  <a:pt x="1769681" y="4653534"/>
                  <a:pt x="1772729" y="4656582"/>
                  <a:pt x="1776540" y="4656582"/>
                </a:cubicBezTo>
                <a:cubicBezTo>
                  <a:pt x="1780350" y="4656582"/>
                  <a:pt x="1783397" y="4653534"/>
                  <a:pt x="1783397" y="4649724"/>
                </a:cubicBezTo>
                <a:cubicBezTo>
                  <a:pt x="1783397" y="4645914"/>
                  <a:pt x="1780350" y="4642866"/>
                  <a:pt x="1776540" y="4642866"/>
                </a:cubicBezTo>
                <a:close/>
                <a:moveTo>
                  <a:pt x="650621" y="4828604"/>
                </a:moveTo>
                <a:cubicBezTo>
                  <a:pt x="646875" y="4828604"/>
                  <a:pt x="643763" y="4831652"/>
                  <a:pt x="643763" y="4835462"/>
                </a:cubicBezTo>
                <a:cubicBezTo>
                  <a:pt x="643763" y="4839272"/>
                  <a:pt x="646811" y="4842320"/>
                  <a:pt x="650621" y="4842320"/>
                </a:cubicBezTo>
                <a:cubicBezTo>
                  <a:pt x="654431" y="4842320"/>
                  <a:pt x="657479" y="4839272"/>
                  <a:pt x="657479" y="4835462"/>
                </a:cubicBezTo>
                <a:cubicBezTo>
                  <a:pt x="657479" y="4831652"/>
                  <a:pt x="654431" y="4828604"/>
                  <a:pt x="650621" y="4828604"/>
                </a:cubicBezTo>
                <a:close/>
                <a:moveTo>
                  <a:pt x="650621" y="4642866"/>
                </a:moveTo>
                <a:cubicBezTo>
                  <a:pt x="646875" y="4642866"/>
                  <a:pt x="643763" y="4645914"/>
                  <a:pt x="643763" y="4649724"/>
                </a:cubicBezTo>
                <a:cubicBezTo>
                  <a:pt x="643763" y="4653534"/>
                  <a:pt x="646811" y="4656582"/>
                  <a:pt x="650621" y="4656582"/>
                </a:cubicBezTo>
                <a:cubicBezTo>
                  <a:pt x="654431" y="4656582"/>
                  <a:pt x="657479" y="4653534"/>
                  <a:pt x="657479" y="4649724"/>
                </a:cubicBezTo>
                <a:cubicBezTo>
                  <a:pt x="657479" y="4645914"/>
                  <a:pt x="654431" y="4642866"/>
                  <a:pt x="650621" y="4642866"/>
                </a:cubicBezTo>
                <a:close/>
                <a:moveTo>
                  <a:pt x="1776540" y="4921441"/>
                </a:moveTo>
                <a:cubicBezTo>
                  <a:pt x="1772793" y="4921441"/>
                  <a:pt x="1769681" y="4924489"/>
                  <a:pt x="1769681" y="4928299"/>
                </a:cubicBezTo>
                <a:cubicBezTo>
                  <a:pt x="1769681" y="4932109"/>
                  <a:pt x="1772729" y="4935157"/>
                  <a:pt x="1776540" y="4935157"/>
                </a:cubicBezTo>
                <a:cubicBezTo>
                  <a:pt x="1780350" y="4935157"/>
                  <a:pt x="1783397" y="4932109"/>
                  <a:pt x="1783397" y="4928299"/>
                </a:cubicBezTo>
                <a:cubicBezTo>
                  <a:pt x="1783397" y="4924489"/>
                  <a:pt x="1780350" y="4921441"/>
                  <a:pt x="1776540" y="4921441"/>
                </a:cubicBezTo>
                <a:close/>
                <a:moveTo>
                  <a:pt x="650621" y="4921441"/>
                </a:moveTo>
                <a:cubicBezTo>
                  <a:pt x="646875" y="4921441"/>
                  <a:pt x="643763" y="4924489"/>
                  <a:pt x="643763" y="4928299"/>
                </a:cubicBezTo>
                <a:cubicBezTo>
                  <a:pt x="643763" y="4932109"/>
                  <a:pt x="646811" y="4935157"/>
                  <a:pt x="650621" y="4935157"/>
                </a:cubicBezTo>
                <a:cubicBezTo>
                  <a:pt x="654431" y="4935157"/>
                  <a:pt x="657479" y="4932109"/>
                  <a:pt x="657479" y="4928299"/>
                </a:cubicBezTo>
                <a:cubicBezTo>
                  <a:pt x="657479" y="4924489"/>
                  <a:pt x="654431" y="4921441"/>
                  <a:pt x="650621" y="4921441"/>
                </a:cubicBezTo>
                <a:close/>
                <a:moveTo>
                  <a:pt x="650621" y="4735703"/>
                </a:moveTo>
                <a:cubicBezTo>
                  <a:pt x="646875" y="4735703"/>
                  <a:pt x="643763" y="4738751"/>
                  <a:pt x="643763" y="4742561"/>
                </a:cubicBezTo>
                <a:cubicBezTo>
                  <a:pt x="643763" y="4746371"/>
                  <a:pt x="646811" y="4749419"/>
                  <a:pt x="650621" y="4749419"/>
                </a:cubicBezTo>
                <a:cubicBezTo>
                  <a:pt x="654431" y="4749419"/>
                  <a:pt x="657479" y="4746371"/>
                  <a:pt x="657479" y="4742561"/>
                </a:cubicBezTo>
                <a:cubicBezTo>
                  <a:pt x="657479" y="4738751"/>
                  <a:pt x="654431" y="4735703"/>
                  <a:pt x="650621" y="4735703"/>
                </a:cubicBezTo>
                <a:close/>
                <a:moveTo>
                  <a:pt x="1776540" y="4364228"/>
                </a:moveTo>
                <a:cubicBezTo>
                  <a:pt x="1772793" y="4364228"/>
                  <a:pt x="1769681" y="4367276"/>
                  <a:pt x="1769681" y="4371086"/>
                </a:cubicBezTo>
                <a:cubicBezTo>
                  <a:pt x="1769681" y="4374896"/>
                  <a:pt x="1772729" y="4377944"/>
                  <a:pt x="1776540" y="4377944"/>
                </a:cubicBezTo>
                <a:cubicBezTo>
                  <a:pt x="1780350" y="4377944"/>
                  <a:pt x="1783397" y="4374896"/>
                  <a:pt x="1783397" y="4371086"/>
                </a:cubicBezTo>
                <a:cubicBezTo>
                  <a:pt x="1783397" y="4367276"/>
                  <a:pt x="1780350" y="4364228"/>
                  <a:pt x="1776540" y="4364228"/>
                </a:cubicBezTo>
                <a:close/>
                <a:moveTo>
                  <a:pt x="1776540" y="3714179"/>
                </a:moveTo>
                <a:cubicBezTo>
                  <a:pt x="1772793" y="3714179"/>
                  <a:pt x="1769681" y="3717226"/>
                  <a:pt x="1769681" y="3721037"/>
                </a:cubicBezTo>
                <a:cubicBezTo>
                  <a:pt x="1769681" y="3724847"/>
                  <a:pt x="1772729" y="3727894"/>
                  <a:pt x="1776540" y="3727894"/>
                </a:cubicBezTo>
                <a:cubicBezTo>
                  <a:pt x="1780350" y="3727894"/>
                  <a:pt x="1783397" y="3724847"/>
                  <a:pt x="1783397" y="3721037"/>
                </a:cubicBezTo>
                <a:cubicBezTo>
                  <a:pt x="1783397" y="3717226"/>
                  <a:pt x="1780350" y="3714179"/>
                  <a:pt x="1776540" y="3714179"/>
                </a:cubicBezTo>
                <a:close/>
                <a:moveTo>
                  <a:pt x="1776540" y="3807016"/>
                </a:moveTo>
                <a:cubicBezTo>
                  <a:pt x="1772793" y="3807016"/>
                  <a:pt x="1769681" y="3810063"/>
                  <a:pt x="1769681" y="3813874"/>
                </a:cubicBezTo>
                <a:cubicBezTo>
                  <a:pt x="1769681" y="3817684"/>
                  <a:pt x="1772729" y="3820732"/>
                  <a:pt x="1776540" y="3820732"/>
                </a:cubicBezTo>
                <a:cubicBezTo>
                  <a:pt x="1780350" y="3820732"/>
                  <a:pt x="1783397" y="3817684"/>
                  <a:pt x="1783397" y="3813874"/>
                </a:cubicBezTo>
                <a:cubicBezTo>
                  <a:pt x="1783397" y="3810063"/>
                  <a:pt x="1780350" y="3807016"/>
                  <a:pt x="1776540" y="3807016"/>
                </a:cubicBezTo>
                <a:close/>
                <a:moveTo>
                  <a:pt x="1776540" y="3621278"/>
                </a:moveTo>
                <a:cubicBezTo>
                  <a:pt x="1772793" y="3621278"/>
                  <a:pt x="1769681" y="3624326"/>
                  <a:pt x="1769681" y="3628136"/>
                </a:cubicBezTo>
                <a:cubicBezTo>
                  <a:pt x="1769681" y="3631946"/>
                  <a:pt x="1772729" y="3634994"/>
                  <a:pt x="1776540" y="3634994"/>
                </a:cubicBezTo>
                <a:cubicBezTo>
                  <a:pt x="1780350" y="3634994"/>
                  <a:pt x="1783397" y="3631946"/>
                  <a:pt x="1783397" y="3628136"/>
                </a:cubicBezTo>
                <a:cubicBezTo>
                  <a:pt x="1783397" y="3624326"/>
                  <a:pt x="1780350" y="3621278"/>
                  <a:pt x="1776540" y="3621278"/>
                </a:cubicBezTo>
                <a:close/>
                <a:moveTo>
                  <a:pt x="1776540" y="3899853"/>
                </a:moveTo>
                <a:cubicBezTo>
                  <a:pt x="1772793" y="3899853"/>
                  <a:pt x="1769681" y="3902901"/>
                  <a:pt x="1769681" y="3906711"/>
                </a:cubicBezTo>
                <a:cubicBezTo>
                  <a:pt x="1769681" y="3910521"/>
                  <a:pt x="1772729" y="3913569"/>
                  <a:pt x="1776540" y="3913569"/>
                </a:cubicBezTo>
                <a:cubicBezTo>
                  <a:pt x="1780350" y="3913569"/>
                  <a:pt x="1783397" y="3910521"/>
                  <a:pt x="1783397" y="3906711"/>
                </a:cubicBezTo>
                <a:cubicBezTo>
                  <a:pt x="1783397" y="3902901"/>
                  <a:pt x="1780350" y="3899853"/>
                  <a:pt x="1776540" y="3899853"/>
                </a:cubicBezTo>
                <a:close/>
                <a:moveTo>
                  <a:pt x="1776540" y="4271328"/>
                </a:moveTo>
                <a:cubicBezTo>
                  <a:pt x="1772793" y="4271328"/>
                  <a:pt x="1769681" y="4274376"/>
                  <a:pt x="1769681" y="4278186"/>
                </a:cubicBezTo>
                <a:cubicBezTo>
                  <a:pt x="1769681" y="4281996"/>
                  <a:pt x="1772729" y="4285044"/>
                  <a:pt x="1776540" y="4285044"/>
                </a:cubicBezTo>
                <a:cubicBezTo>
                  <a:pt x="1780350" y="4285044"/>
                  <a:pt x="1783397" y="4281996"/>
                  <a:pt x="1783397" y="4278186"/>
                </a:cubicBezTo>
                <a:cubicBezTo>
                  <a:pt x="1783397" y="4274376"/>
                  <a:pt x="1780350" y="4271328"/>
                  <a:pt x="1776540" y="4271328"/>
                </a:cubicBezTo>
                <a:close/>
                <a:moveTo>
                  <a:pt x="1776540" y="3992753"/>
                </a:moveTo>
                <a:cubicBezTo>
                  <a:pt x="1772793" y="3992753"/>
                  <a:pt x="1769681" y="3995801"/>
                  <a:pt x="1769681" y="3999611"/>
                </a:cubicBezTo>
                <a:cubicBezTo>
                  <a:pt x="1769681" y="4003421"/>
                  <a:pt x="1772729" y="4006469"/>
                  <a:pt x="1776540" y="4006469"/>
                </a:cubicBezTo>
                <a:cubicBezTo>
                  <a:pt x="1780350" y="4006469"/>
                  <a:pt x="1783397" y="4003421"/>
                  <a:pt x="1783397" y="3999611"/>
                </a:cubicBezTo>
                <a:cubicBezTo>
                  <a:pt x="1783397" y="3995801"/>
                  <a:pt x="1780350" y="3992753"/>
                  <a:pt x="1776540" y="3992753"/>
                </a:cubicBezTo>
                <a:close/>
                <a:moveTo>
                  <a:pt x="1776540" y="4178491"/>
                </a:moveTo>
                <a:cubicBezTo>
                  <a:pt x="1772793" y="4178491"/>
                  <a:pt x="1769681" y="4181538"/>
                  <a:pt x="1769681" y="4185349"/>
                </a:cubicBezTo>
                <a:cubicBezTo>
                  <a:pt x="1769681" y="4189159"/>
                  <a:pt x="1772729" y="4192207"/>
                  <a:pt x="1776540" y="4192207"/>
                </a:cubicBezTo>
                <a:cubicBezTo>
                  <a:pt x="1780350" y="4192207"/>
                  <a:pt x="1783397" y="4189159"/>
                  <a:pt x="1783397" y="4185349"/>
                </a:cubicBezTo>
                <a:cubicBezTo>
                  <a:pt x="1783397" y="4181538"/>
                  <a:pt x="1780350" y="4178491"/>
                  <a:pt x="1776540" y="4178491"/>
                </a:cubicBezTo>
                <a:close/>
                <a:moveTo>
                  <a:pt x="1776540" y="4828540"/>
                </a:moveTo>
                <a:cubicBezTo>
                  <a:pt x="1772793" y="4828540"/>
                  <a:pt x="1769681" y="4831588"/>
                  <a:pt x="1769681" y="4835398"/>
                </a:cubicBezTo>
                <a:cubicBezTo>
                  <a:pt x="1769681" y="4839208"/>
                  <a:pt x="1772729" y="4842256"/>
                  <a:pt x="1776540" y="4842256"/>
                </a:cubicBezTo>
                <a:cubicBezTo>
                  <a:pt x="1780350" y="4842256"/>
                  <a:pt x="1783397" y="4839208"/>
                  <a:pt x="1783397" y="4835398"/>
                </a:cubicBezTo>
                <a:cubicBezTo>
                  <a:pt x="1783397" y="4831588"/>
                  <a:pt x="1780350" y="4828540"/>
                  <a:pt x="1776540" y="4828540"/>
                </a:cubicBezTo>
                <a:close/>
                <a:moveTo>
                  <a:pt x="650621" y="3528441"/>
                </a:moveTo>
                <a:cubicBezTo>
                  <a:pt x="646875" y="3528441"/>
                  <a:pt x="643763" y="3531489"/>
                  <a:pt x="643763" y="3535299"/>
                </a:cubicBezTo>
                <a:cubicBezTo>
                  <a:pt x="643763" y="3539109"/>
                  <a:pt x="646811" y="3542157"/>
                  <a:pt x="650621" y="3542157"/>
                </a:cubicBezTo>
                <a:cubicBezTo>
                  <a:pt x="654431" y="3542157"/>
                  <a:pt x="657479" y="3539109"/>
                  <a:pt x="657479" y="3535299"/>
                </a:cubicBezTo>
                <a:cubicBezTo>
                  <a:pt x="657479" y="3531489"/>
                  <a:pt x="654431" y="3528441"/>
                  <a:pt x="650621" y="3528441"/>
                </a:cubicBezTo>
                <a:close/>
                <a:moveTo>
                  <a:pt x="650621" y="3435604"/>
                </a:moveTo>
                <a:cubicBezTo>
                  <a:pt x="646875" y="3435604"/>
                  <a:pt x="643763" y="3438652"/>
                  <a:pt x="643763" y="3442462"/>
                </a:cubicBezTo>
                <a:cubicBezTo>
                  <a:pt x="643763" y="3446272"/>
                  <a:pt x="646811" y="3449320"/>
                  <a:pt x="650621" y="3449320"/>
                </a:cubicBezTo>
                <a:cubicBezTo>
                  <a:pt x="654431" y="3449320"/>
                  <a:pt x="657479" y="3446272"/>
                  <a:pt x="657479" y="3442462"/>
                </a:cubicBezTo>
                <a:cubicBezTo>
                  <a:pt x="657479" y="3438652"/>
                  <a:pt x="654431" y="3435604"/>
                  <a:pt x="650621" y="3435604"/>
                </a:cubicBezTo>
                <a:close/>
                <a:moveTo>
                  <a:pt x="650621" y="4549966"/>
                </a:moveTo>
                <a:cubicBezTo>
                  <a:pt x="646875" y="4549966"/>
                  <a:pt x="643763" y="4553014"/>
                  <a:pt x="643763" y="4556824"/>
                </a:cubicBezTo>
                <a:cubicBezTo>
                  <a:pt x="643763" y="4560634"/>
                  <a:pt x="646811" y="4563682"/>
                  <a:pt x="650621" y="4563682"/>
                </a:cubicBezTo>
                <a:cubicBezTo>
                  <a:pt x="654431" y="4563682"/>
                  <a:pt x="657479" y="4560634"/>
                  <a:pt x="657479" y="4556824"/>
                </a:cubicBezTo>
                <a:cubicBezTo>
                  <a:pt x="657479" y="4553014"/>
                  <a:pt x="654431" y="4549966"/>
                  <a:pt x="650621" y="4549966"/>
                </a:cubicBezTo>
                <a:close/>
                <a:moveTo>
                  <a:pt x="650621" y="3342767"/>
                </a:moveTo>
                <a:cubicBezTo>
                  <a:pt x="646875" y="3342767"/>
                  <a:pt x="643763" y="3345815"/>
                  <a:pt x="643763" y="3349625"/>
                </a:cubicBezTo>
                <a:cubicBezTo>
                  <a:pt x="643763" y="3353435"/>
                  <a:pt x="646811" y="3356483"/>
                  <a:pt x="650621" y="3356483"/>
                </a:cubicBezTo>
                <a:cubicBezTo>
                  <a:pt x="654431" y="3356483"/>
                  <a:pt x="657479" y="3353435"/>
                  <a:pt x="657479" y="3349625"/>
                </a:cubicBezTo>
                <a:cubicBezTo>
                  <a:pt x="657479" y="3345815"/>
                  <a:pt x="654431" y="3342767"/>
                  <a:pt x="650621" y="3342767"/>
                </a:cubicBezTo>
                <a:close/>
                <a:moveTo>
                  <a:pt x="731012" y="4782122"/>
                </a:moveTo>
                <a:cubicBezTo>
                  <a:pt x="727266" y="4782122"/>
                  <a:pt x="724154" y="4785170"/>
                  <a:pt x="724154" y="4788980"/>
                </a:cubicBezTo>
                <a:cubicBezTo>
                  <a:pt x="724154" y="4792790"/>
                  <a:pt x="727202" y="4795838"/>
                  <a:pt x="731012" y="4795838"/>
                </a:cubicBezTo>
                <a:cubicBezTo>
                  <a:pt x="734822" y="4795838"/>
                  <a:pt x="737870" y="4792790"/>
                  <a:pt x="737870" y="4788980"/>
                </a:cubicBezTo>
                <a:cubicBezTo>
                  <a:pt x="737870" y="4785170"/>
                  <a:pt x="734822" y="4782122"/>
                  <a:pt x="731012" y="4782122"/>
                </a:cubicBezTo>
                <a:close/>
                <a:moveTo>
                  <a:pt x="731012" y="4689285"/>
                </a:moveTo>
                <a:cubicBezTo>
                  <a:pt x="727266" y="4689285"/>
                  <a:pt x="724154" y="4692333"/>
                  <a:pt x="724154" y="4696143"/>
                </a:cubicBezTo>
                <a:cubicBezTo>
                  <a:pt x="724154" y="4699953"/>
                  <a:pt x="727202" y="4703001"/>
                  <a:pt x="731012" y="4703001"/>
                </a:cubicBezTo>
                <a:cubicBezTo>
                  <a:pt x="734822" y="4703001"/>
                  <a:pt x="737870" y="4699953"/>
                  <a:pt x="737870" y="4696143"/>
                </a:cubicBezTo>
                <a:cubicBezTo>
                  <a:pt x="737870" y="4692333"/>
                  <a:pt x="734822" y="4689285"/>
                  <a:pt x="731012" y="4689285"/>
                </a:cubicBezTo>
                <a:close/>
                <a:moveTo>
                  <a:pt x="731012" y="4596448"/>
                </a:moveTo>
                <a:cubicBezTo>
                  <a:pt x="727266" y="4596448"/>
                  <a:pt x="724154" y="4599496"/>
                  <a:pt x="724154" y="4603306"/>
                </a:cubicBezTo>
                <a:cubicBezTo>
                  <a:pt x="724154" y="4607116"/>
                  <a:pt x="727202" y="4610164"/>
                  <a:pt x="731012" y="4610164"/>
                </a:cubicBezTo>
                <a:cubicBezTo>
                  <a:pt x="734822" y="4610164"/>
                  <a:pt x="737870" y="4607116"/>
                  <a:pt x="737870" y="4603306"/>
                </a:cubicBezTo>
                <a:cubicBezTo>
                  <a:pt x="737870" y="4599496"/>
                  <a:pt x="734822" y="4596448"/>
                  <a:pt x="731012" y="4596448"/>
                </a:cubicBezTo>
                <a:close/>
                <a:moveTo>
                  <a:pt x="650621" y="3714242"/>
                </a:moveTo>
                <a:cubicBezTo>
                  <a:pt x="646875" y="3714242"/>
                  <a:pt x="643763" y="3717290"/>
                  <a:pt x="643763" y="3721100"/>
                </a:cubicBezTo>
                <a:cubicBezTo>
                  <a:pt x="643763" y="3724910"/>
                  <a:pt x="646811" y="3727958"/>
                  <a:pt x="650621" y="3727958"/>
                </a:cubicBezTo>
                <a:cubicBezTo>
                  <a:pt x="654431" y="3727958"/>
                  <a:pt x="657479" y="3724910"/>
                  <a:pt x="657479" y="3721100"/>
                </a:cubicBezTo>
                <a:cubicBezTo>
                  <a:pt x="657479" y="3717290"/>
                  <a:pt x="654431" y="3714242"/>
                  <a:pt x="650621" y="3714242"/>
                </a:cubicBezTo>
                <a:close/>
                <a:moveTo>
                  <a:pt x="731012" y="4875022"/>
                </a:moveTo>
                <a:cubicBezTo>
                  <a:pt x="727266" y="4875022"/>
                  <a:pt x="724154" y="4878070"/>
                  <a:pt x="724154" y="4881880"/>
                </a:cubicBezTo>
                <a:cubicBezTo>
                  <a:pt x="724154" y="4885690"/>
                  <a:pt x="727202" y="4888738"/>
                  <a:pt x="731012" y="4888738"/>
                </a:cubicBezTo>
                <a:cubicBezTo>
                  <a:pt x="734822" y="4888738"/>
                  <a:pt x="737870" y="4885690"/>
                  <a:pt x="737870" y="4881880"/>
                </a:cubicBezTo>
                <a:cubicBezTo>
                  <a:pt x="737870" y="4878070"/>
                  <a:pt x="734822" y="4875022"/>
                  <a:pt x="731012" y="4875022"/>
                </a:cubicBezTo>
                <a:close/>
                <a:moveTo>
                  <a:pt x="650621" y="3621405"/>
                </a:moveTo>
                <a:cubicBezTo>
                  <a:pt x="646875" y="3621405"/>
                  <a:pt x="643763" y="3624453"/>
                  <a:pt x="643763" y="3628263"/>
                </a:cubicBezTo>
                <a:cubicBezTo>
                  <a:pt x="643763" y="3632073"/>
                  <a:pt x="646811" y="3635121"/>
                  <a:pt x="650621" y="3635121"/>
                </a:cubicBezTo>
                <a:cubicBezTo>
                  <a:pt x="654431" y="3635121"/>
                  <a:pt x="657479" y="3632073"/>
                  <a:pt x="657479" y="3628263"/>
                </a:cubicBezTo>
                <a:cubicBezTo>
                  <a:pt x="657479" y="3624453"/>
                  <a:pt x="654431" y="3621405"/>
                  <a:pt x="650621" y="3621405"/>
                </a:cubicBezTo>
                <a:close/>
                <a:moveTo>
                  <a:pt x="650621" y="4271455"/>
                </a:moveTo>
                <a:cubicBezTo>
                  <a:pt x="646875" y="4271455"/>
                  <a:pt x="643763" y="4274503"/>
                  <a:pt x="643763" y="4278313"/>
                </a:cubicBezTo>
                <a:cubicBezTo>
                  <a:pt x="643763" y="4282123"/>
                  <a:pt x="646811" y="4285171"/>
                  <a:pt x="650621" y="4285171"/>
                </a:cubicBezTo>
                <a:cubicBezTo>
                  <a:pt x="654431" y="4285171"/>
                  <a:pt x="657479" y="4282123"/>
                  <a:pt x="657479" y="4278313"/>
                </a:cubicBezTo>
                <a:cubicBezTo>
                  <a:pt x="657479" y="4274503"/>
                  <a:pt x="654431" y="4271455"/>
                  <a:pt x="650621" y="4271455"/>
                </a:cubicBezTo>
                <a:close/>
                <a:moveTo>
                  <a:pt x="650621" y="4364292"/>
                </a:moveTo>
                <a:cubicBezTo>
                  <a:pt x="646875" y="4364292"/>
                  <a:pt x="643763" y="4367340"/>
                  <a:pt x="643763" y="4371150"/>
                </a:cubicBezTo>
                <a:cubicBezTo>
                  <a:pt x="643763" y="4374960"/>
                  <a:pt x="646811" y="4378008"/>
                  <a:pt x="650621" y="4378008"/>
                </a:cubicBezTo>
                <a:cubicBezTo>
                  <a:pt x="654431" y="4378008"/>
                  <a:pt x="657479" y="4374960"/>
                  <a:pt x="657479" y="4371150"/>
                </a:cubicBezTo>
                <a:cubicBezTo>
                  <a:pt x="657479" y="4367340"/>
                  <a:pt x="654431" y="4364292"/>
                  <a:pt x="650621" y="4364292"/>
                </a:cubicBezTo>
                <a:close/>
                <a:moveTo>
                  <a:pt x="650621" y="3807143"/>
                </a:moveTo>
                <a:cubicBezTo>
                  <a:pt x="646875" y="3807143"/>
                  <a:pt x="643763" y="3810191"/>
                  <a:pt x="643763" y="3814001"/>
                </a:cubicBezTo>
                <a:cubicBezTo>
                  <a:pt x="643763" y="3817811"/>
                  <a:pt x="646811" y="3820859"/>
                  <a:pt x="650621" y="3820859"/>
                </a:cubicBezTo>
                <a:cubicBezTo>
                  <a:pt x="654431" y="3820859"/>
                  <a:pt x="657479" y="3817811"/>
                  <a:pt x="657479" y="3814001"/>
                </a:cubicBezTo>
                <a:cubicBezTo>
                  <a:pt x="657479" y="3810191"/>
                  <a:pt x="654431" y="3807143"/>
                  <a:pt x="650621" y="3807143"/>
                </a:cubicBezTo>
                <a:close/>
                <a:moveTo>
                  <a:pt x="650621" y="4178618"/>
                </a:moveTo>
                <a:cubicBezTo>
                  <a:pt x="646875" y="4178618"/>
                  <a:pt x="643763" y="4181666"/>
                  <a:pt x="643763" y="4185476"/>
                </a:cubicBezTo>
                <a:cubicBezTo>
                  <a:pt x="643763" y="4189286"/>
                  <a:pt x="646811" y="4192334"/>
                  <a:pt x="650621" y="4192334"/>
                </a:cubicBezTo>
                <a:cubicBezTo>
                  <a:pt x="654431" y="4192334"/>
                  <a:pt x="657479" y="4189286"/>
                  <a:pt x="657479" y="4185476"/>
                </a:cubicBezTo>
                <a:cubicBezTo>
                  <a:pt x="657479" y="4181666"/>
                  <a:pt x="654431" y="4178618"/>
                  <a:pt x="650621" y="4178618"/>
                </a:cubicBezTo>
                <a:close/>
                <a:moveTo>
                  <a:pt x="650621" y="4457192"/>
                </a:moveTo>
                <a:cubicBezTo>
                  <a:pt x="646875" y="4457192"/>
                  <a:pt x="643763" y="4460240"/>
                  <a:pt x="643763" y="4464050"/>
                </a:cubicBezTo>
                <a:cubicBezTo>
                  <a:pt x="643763" y="4467860"/>
                  <a:pt x="646811" y="4470908"/>
                  <a:pt x="650621" y="4470908"/>
                </a:cubicBezTo>
                <a:cubicBezTo>
                  <a:pt x="654431" y="4470908"/>
                  <a:pt x="657479" y="4467860"/>
                  <a:pt x="657479" y="4464050"/>
                </a:cubicBezTo>
                <a:cubicBezTo>
                  <a:pt x="657479" y="4460240"/>
                  <a:pt x="654431" y="4457192"/>
                  <a:pt x="650621" y="4457192"/>
                </a:cubicBezTo>
                <a:close/>
                <a:moveTo>
                  <a:pt x="650621" y="4085717"/>
                </a:moveTo>
                <a:cubicBezTo>
                  <a:pt x="646875" y="4085717"/>
                  <a:pt x="643763" y="4088765"/>
                  <a:pt x="643763" y="4092575"/>
                </a:cubicBezTo>
                <a:cubicBezTo>
                  <a:pt x="643763" y="4096385"/>
                  <a:pt x="646811" y="4099433"/>
                  <a:pt x="650621" y="4099433"/>
                </a:cubicBezTo>
                <a:cubicBezTo>
                  <a:pt x="654431" y="4099433"/>
                  <a:pt x="657479" y="4096385"/>
                  <a:pt x="657479" y="4092575"/>
                </a:cubicBezTo>
                <a:cubicBezTo>
                  <a:pt x="657479" y="4088765"/>
                  <a:pt x="654431" y="4085717"/>
                  <a:pt x="650621" y="4085717"/>
                </a:cubicBezTo>
                <a:close/>
                <a:moveTo>
                  <a:pt x="972312" y="4457192"/>
                </a:moveTo>
                <a:cubicBezTo>
                  <a:pt x="968566" y="4457192"/>
                  <a:pt x="965454" y="4460240"/>
                  <a:pt x="965454" y="4464050"/>
                </a:cubicBezTo>
                <a:cubicBezTo>
                  <a:pt x="965454" y="4467860"/>
                  <a:pt x="968502" y="4470908"/>
                  <a:pt x="972312" y="4470908"/>
                </a:cubicBezTo>
                <a:cubicBezTo>
                  <a:pt x="976122" y="4470908"/>
                  <a:pt x="979170" y="4467860"/>
                  <a:pt x="979170" y="4464050"/>
                </a:cubicBezTo>
                <a:cubicBezTo>
                  <a:pt x="979170" y="4460240"/>
                  <a:pt x="976122" y="4457192"/>
                  <a:pt x="972312" y="4457192"/>
                </a:cubicBezTo>
                <a:close/>
                <a:moveTo>
                  <a:pt x="650621" y="3992880"/>
                </a:moveTo>
                <a:cubicBezTo>
                  <a:pt x="646875" y="3992880"/>
                  <a:pt x="643763" y="3995928"/>
                  <a:pt x="643763" y="3999738"/>
                </a:cubicBezTo>
                <a:cubicBezTo>
                  <a:pt x="643763" y="4003548"/>
                  <a:pt x="646811" y="4006596"/>
                  <a:pt x="650621" y="4006596"/>
                </a:cubicBezTo>
                <a:cubicBezTo>
                  <a:pt x="654431" y="4006596"/>
                  <a:pt x="657479" y="4003548"/>
                  <a:pt x="657479" y="3999738"/>
                </a:cubicBezTo>
                <a:cubicBezTo>
                  <a:pt x="657479" y="3995928"/>
                  <a:pt x="654431" y="3992880"/>
                  <a:pt x="650621" y="3992880"/>
                </a:cubicBezTo>
                <a:close/>
                <a:moveTo>
                  <a:pt x="1776540" y="4550029"/>
                </a:moveTo>
                <a:cubicBezTo>
                  <a:pt x="1772793" y="4550029"/>
                  <a:pt x="1769681" y="4553077"/>
                  <a:pt x="1769681" y="4556887"/>
                </a:cubicBezTo>
                <a:cubicBezTo>
                  <a:pt x="1769681" y="4560697"/>
                  <a:pt x="1772729" y="4563745"/>
                  <a:pt x="1776540" y="4563745"/>
                </a:cubicBezTo>
                <a:cubicBezTo>
                  <a:pt x="1780350" y="4563745"/>
                  <a:pt x="1783397" y="4560697"/>
                  <a:pt x="1783397" y="4556887"/>
                </a:cubicBezTo>
                <a:cubicBezTo>
                  <a:pt x="1783397" y="4553077"/>
                  <a:pt x="1780350" y="4550029"/>
                  <a:pt x="1776540" y="4550029"/>
                </a:cubicBezTo>
                <a:close/>
                <a:moveTo>
                  <a:pt x="489776" y="3714242"/>
                </a:moveTo>
                <a:cubicBezTo>
                  <a:pt x="486029" y="3714242"/>
                  <a:pt x="482917" y="3717290"/>
                  <a:pt x="482917" y="3721100"/>
                </a:cubicBezTo>
                <a:cubicBezTo>
                  <a:pt x="482917" y="3724910"/>
                  <a:pt x="485966" y="3727958"/>
                  <a:pt x="489776" y="3727958"/>
                </a:cubicBezTo>
                <a:cubicBezTo>
                  <a:pt x="493585" y="3727958"/>
                  <a:pt x="496633" y="3724910"/>
                  <a:pt x="496633" y="3721100"/>
                </a:cubicBezTo>
                <a:cubicBezTo>
                  <a:pt x="496633" y="3717290"/>
                  <a:pt x="493585" y="3714242"/>
                  <a:pt x="489776" y="3714242"/>
                </a:cubicBezTo>
                <a:close/>
                <a:moveTo>
                  <a:pt x="489776" y="3899980"/>
                </a:moveTo>
                <a:cubicBezTo>
                  <a:pt x="486029" y="3899980"/>
                  <a:pt x="482917" y="3903028"/>
                  <a:pt x="482917" y="3906838"/>
                </a:cubicBezTo>
                <a:cubicBezTo>
                  <a:pt x="482917" y="3910648"/>
                  <a:pt x="485966" y="3913696"/>
                  <a:pt x="489776" y="3913696"/>
                </a:cubicBezTo>
                <a:cubicBezTo>
                  <a:pt x="493585" y="3913696"/>
                  <a:pt x="496633" y="3910648"/>
                  <a:pt x="496633" y="3906838"/>
                </a:cubicBezTo>
                <a:cubicBezTo>
                  <a:pt x="496633" y="3903028"/>
                  <a:pt x="493585" y="3899980"/>
                  <a:pt x="489776" y="3899980"/>
                </a:cubicBezTo>
                <a:close/>
                <a:moveTo>
                  <a:pt x="489776" y="3807143"/>
                </a:moveTo>
                <a:cubicBezTo>
                  <a:pt x="486029" y="3807143"/>
                  <a:pt x="482917" y="3810191"/>
                  <a:pt x="482917" y="3814001"/>
                </a:cubicBezTo>
                <a:cubicBezTo>
                  <a:pt x="482917" y="3817811"/>
                  <a:pt x="485966" y="3820859"/>
                  <a:pt x="489776" y="3820859"/>
                </a:cubicBezTo>
                <a:cubicBezTo>
                  <a:pt x="493585" y="3820859"/>
                  <a:pt x="496633" y="3817811"/>
                  <a:pt x="496633" y="3814001"/>
                </a:cubicBezTo>
                <a:cubicBezTo>
                  <a:pt x="496633" y="3810191"/>
                  <a:pt x="493585" y="3807143"/>
                  <a:pt x="489776" y="3807143"/>
                </a:cubicBezTo>
                <a:close/>
                <a:moveTo>
                  <a:pt x="489776" y="3992880"/>
                </a:moveTo>
                <a:cubicBezTo>
                  <a:pt x="486029" y="3992880"/>
                  <a:pt x="482917" y="3995928"/>
                  <a:pt x="482917" y="3999738"/>
                </a:cubicBezTo>
                <a:cubicBezTo>
                  <a:pt x="482917" y="4003548"/>
                  <a:pt x="485966" y="4006596"/>
                  <a:pt x="489776" y="4006596"/>
                </a:cubicBezTo>
                <a:cubicBezTo>
                  <a:pt x="493585" y="4006596"/>
                  <a:pt x="496633" y="4003548"/>
                  <a:pt x="496633" y="3999738"/>
                </a:cubicBezTo>
                <a:cubicBezTo>
                  <a:pt x="496633" y="3995928"/>
                  <a:pt x="493585" y="3992880"/>
                  <a:pt x="489776" y="3992880"/>
                </a:cubicBezTo>
                <a:close/>
                <a:moveTo>
                  <a:pt x="489776" y="4085717"/>
                </a:moveTo>
                <a:cubicBezTo>
                  <a:pt x="486029" y="4085717"/>
                  <a:pt x="482917" y="4088765"/>
                  <a:pt x="482917" y="4092575"/>
                </a:cubicBezTo>
                <a:cubicBezTo>
                  <a:pt x="482917" y="4096385"/>
                  <a:pt x="485966" y="4099433"/>
                  <a:pt x="489776" y="4099433"/>
                </a:cubicBezTo>
                <a:cubicBezTo>
                  <a:pt x="493585" y="4099433"/>
                  <a:pt x="496633" y="4096385"/>
                  <a:pt x="496633" y="4092575"/>
                </a:cubicBezTo>
                <a:cubicBezTo>
                  <a:pt x="496633" y="4088765"/>
                  <a:pt x="493585" y="4085717"/>
                  <a:pt x="489776" y="4085717"/>
                </a:cubicBezTo>
                <a:close/>
                <a:moveTo>
                  <a:pt x="489776" y="3435668"/>
                </a:moveTo>
                <a:cubicBezTo>
                  <a:pt x="486029" y="3435668"/>
                  <a:pt x="482917" y="3438716"/>
                  <a:pt x="482917" y="3442526"/>
                </a:cubicBezTo>
                <a:cubicBezTo>
                  <a:pt x="482917" y="3446336"/>
                  <a:pt x="485966" y="3449384"/>
                  <a:pt x="489776" y="3449384"/>
                </a:cubicBezTo>
                <a:cubicBezTo>
                  <a:pt x="493585" y="3449384"/>
                  <a:pt x="496633" y="3446336"/>
                  <a:pt x="496633" y="3442526"/>
                </a:cubicBezTo>
                <a:cubicBezTo>
                  <a:pt x="496633" y="3438716"/>
                  <a:pt x="493585" y="3435668"/>
                  <a:pt x="489776" y="3435668"/>
                </a:cubicBezTo>
                <a:close/>
                <a:moveTo>
                  <a:pt x="489776" y="4921441"/>
                </a:moveTo>
                <a:cubicBezTo>
                  <a:pt x="486029" y="4921441"/>
                  <a:pt x="482917" y="4924489"/>
                  <a:pt x="482917" y="4928299"/>
                </a:cubicBezTo>
                <a:cubicBezTo>
                  <a:pt x="482917" y="4932109"/>
                  <a:pt x="485966" y="4935157"/>
                  <a:pt x="489776" y="4935157"/>
                </a:cubicBezTo>
                <a:cubicBezTo>
                  <a:pt x="493585" y="4935157"/>
                  <a:pt x="496633" y="4932109"/>
                  <a:pt x="496633" y="4928299"/>
                </a:cubicBezTo>
                <a:cubicBezTo>
                  <a:pt x="496633" y="4924489"/>
                  <a:pt x="493585" y="4921441"/>
                  <a:pt x="489776" y="4921441"/>
                </a:cubicBezTo>
                <a:close/>
                <a:moveTo>
                  <a:pt x="489776" y="3528505"/>
                </a:moveTo>
                <a:cubicBezTo>
                  <a:pt x="486029" y="3528505"/>
                  <a:pt x="482917" y="3531553"/>
                  <a:pt x="482917" y="3535363"/>
                </a:cubicBezTo>
                <a:cubicBezTo>
                  <a:pt x="482917" y="3539173"/>
                  <a:pt x="485966" y="3542221"/>
                  <a:pt x="489776" y="3542221"/>
                </a:cubicBezTo>
                <a:cubicBezTo>
                  <a:pt x="493585" y="3542221"/>
                  <a:pt x="496633" y="3539173"/>
                  <a:pt x="496633" y="3535363"/>
                </a:cubicBezTo>
                <a:cubicBezTo>
                  <a:pt x="496633" y="3531553"/>
                  <a:pt x="493585" y="3528505"/>
                  <a:pt x="489776" y="3528505"/>
                </a:cubicBezTo>
                <a:close/>
                <a:moveTo>
                  <a:pt x="489776" y="3621342"/>
                </a:moveTo>
                <a:cubicBezTo>
                  <a:pt x="486029" y="3621342"/>
                  <a:pt x="482917" y="3624390"/>
                  <a:pt x="482917" y="3628200"/>
                </a:cubicBezTo>
                <a:cubicBezTo>
                  <a:pt x="482917" y="3632010"/>
                  <a:pt x="485966" y="3635057"/>
                  <a:pt x="489776" y="3635057"/>
                </a:cubicBezTo>
                <a:cubicBezTo>
                  <a:pt x="493585" y="3635057"/>
                  <a:pt x="496633" y="3632010"/>
                  <a:pt x="496633" y="3628200"/>
                </a:cubicBezTo>
                <a:cubicBezTo>
                  <a:pt x="496633" y="3624390"/>
                  <a:pt x="493585" y="3621342"/>
                  <a:pt x="489776" y="3621342"/>
                </a:cubicBezTo>
                <a:close/>
                <a:moveTo>
                  <a:pt x="1776540" y="3342767"/>
                </a:moveTo>
                <a:cubicBezTo>
                  <a:pt x="1772793" y="3342767"/>
                  <a:pt x="1769681" y="3345815"/>
                  <a:pt x="1769681" y="3349625"/>
                </a:cubicBezTo>
                <a:cubicBezTo>
                  <a:pt x="1769681" y="3353435"/>
                  <a:pt x="1772729" y="3356483"/>
                  <a:pt x="1776540" y="3356483"/>
                </a:cubicBezTo>
                <a:cubicBezTo>
                  <a:pt x="1780350" y="3356483"/>
                  <a:pt x="1783397" y="3353435"/>
                  <a:pt x="1783397" y="3349625"/>
                </a:cubicBezTo>
                <a:cubicBezTo>
                  <a:pt x="1783397" y="3345815"/>
                  <a:pt x="1780350" y="3342767"/>
                  <a:pt x="1776540" y="3342767"/>
                </a:cubicBezTo>
                <a:close/>
                <a:moveTo>
                  <a:pt x="489776" y="4735703"/>
                </a:moveTo>
                <a:cubicBezTo>
                  <a:pt x="486029" y="4735703"/>
                  <a:pt x="482917" y="4738751"/>
                  <a:pt x="482917" y="4742561"/>
                </a:cubicBezTo>
                <a:cubicBezTo>
                  <a:pt x="482917" y="4746371"/>
                  <a:pt x="485966" y="4749419"/>
                  <a:pt x="489776" y="4749419"/>
                </a:cubicBezTo>
                <a:cubicBezTo>
                  <a:pt x="493585" y="4749419"/>
                  <a:pt x="496633" y="4746371"/>
                  <a:pt x="496633" y="4742561"/>
                </a:cubicBezTo>
                <a:cubicBezTo>
                  <a:pt x="496633" y="4738751"/>
                  <a:pt x="493585" y="4735703"/>
                  <a:pt x="489776" y="4735703"/>
                </a:cubicBezTo>
                <a:close/>
                <a:moveTo>
                  <a:pt x="489776" y="4642866"/>
                </a:moveTo>
                <a:cubicBezTo>
                  <a:pt x="486029" y="4642866"/>
                  <a:pt x="482917" y="4645914"/>
                  <a:pt x="482917" y="4649724"/>
                </a:cubicBezTo>
                <a:cubicBezTo>
                  <a:pt x="482917" y="4653534"/>
                  <a:pt x="485966" y="4656582"/>
                  <a:pt x="489776" y="4656582"/>
                </a:cubicBezTo>
                <a:cubicBezTo>
                  <a:pt x="493585" y="4656582"/>
                  <a:pt x="496633" y="4653534"/>
                  <a:pt x="496633" y="4649724"/>
                </a:cubicBezTo>
                <a:cubicBezTo>
                  <a:pt x="496633" y="4645914"/>
                  <a:pt x="493585" y="4642866"/>
                  <a:pt x="489776" y="4642866"/>
                </a:cubicBezTo>
                <a:close/>
                <a:moveTo>
                  <a:pt x="489776" y="4178554"/>
                </a:moveTo>
                <a:cubicBezTo>
                  <a:pt x="486029" y="4178554"/>
                  <a:pt x="482917" y="4181602"/>
                  <a:pt x="482917" y="4185412"/>
                </a:cubicBezTo>
                <a:cubicBezTo>
                  <a:pt x="482917" y="4189222"/>
                  <a:pt x="485966" y="4192270"/>
                  <a:pt x="489776" y="4192270"/>
                </a:cubicBezTo>
                <a:cubicBezTo>
                  <a:pt x="493585" y="4192270"/>
                  <a:pt x="496633" y="4189222"/>
                  <a:pt x="496633" y="4185412"/>
                </a:cubicBezTo>
                <a:cubicBezTo>
                  <a:pt x="496633" y="4181602"/>
                  <a:pt x="493585" y="4178554"/>
                  <a:pt x="489776" y="4178554"/>
                </a:cubicBezTo>
                <a:close/>
                <a:moveTo>
                  <a:pt x="489776" y="4550029"/>
                </a:moveTo>
                <a:cubicBezTo>
                  <a:pt x="486029" y="4550029"/>
                  <a:pt x="482917" y="4553077"/>
                  <a:pt x="482917" y="4556887"/>
                </a:cubicBezTo>
                <a:cubicBezTo>
                  <a:pt x="482917" y="4560697"/>
                  <a:pt x="485966" y="4563745"/>
                  <a:pt x="489776" y="4563745"/>
                </a:cubicBezTo>
                <a:cubicBezTo>
                  <a:pt x="493585" y="4563745"/>
                  <a:pt x="496633" y="4560697"/>
                  <a:pt x="496633" y="4556887"/>
                </a:cubicBezTo>
                <a:cubicBezTo>
                  <a:pt x="496633" y="4553077"/>
                  <a:pt x="493585" y="4550029"/>
                  <a:pt x="489776" y="4550029"/>
                </a:cubicBezTo>
                <a:close/>
                <a:moveTo>
                  <a:pt x="489776" y="4828604"/>
                </a:moveTo>
                <a:cubicBezTo>
                  <a:pt x="486029" y="4828604"/>
                  <a:pt x="482917" y="4831652"/>
                  <a:pt x="482917" y="4835462"/>
                </a:cubicBezTo>
                <a:cubicBezTo>
                  <a:pt x="482917" y="4839272"/>
                  <a:pt x="485966" y="4842320"/>
                  <a:pt x="489776" y="4842320"/>
                </a:cubicBezTo>
                <a:cubicBezTo>
                  <a:pt x="493585" y="4842320"/>
                  <a:pt x="496633" y="4839272"/>
                  <a:pt x="496633" y="4835462"/>
                </a:cubicBezTo>
                <a:cubicBezTo>
                  <a:pt x="496633" y="4831652"/>
                  <a:pt x="493585" y="4828604"/>
                  <a:pt x="489776" y="4828604"/>
                </a:cubicBezTo>
                <a:close/>
                <a:moveTo>
                  <a:pt x="489776" y="4457129"/>
                </a:moveTo>
                <a:cubicBezTo>
                  <a:pt x="486029" y="4457129"/>
                  <a:pt x="482917" y="4460177"/>
                  <a:pt x="482917" y="4463987"/>
                </a:cubicBezTo>
                <a:cubicBezTo>
                  <a:pt x="482917" y="4467797"/>
                  <a:pt x="485966" y="4470845"/>
                  <a:pt x="489776" y="4470845"/>
                </a:cubicBezTo>
                <a:cubicBezTo>
                  <a:pt x="493585" y="4470845"/>
                  <a:pt x="496633" y="4467797"/>
                  <a:pt x="496633" y="4463987"/>
                </a:cubicBezTo>
                <a:cubicBezTo>
                  <a:pt x="496633" y="4460177"/>
                  <a:pt x="493585" y="4457129"/>
                  <a:pt x="489776" y="4457129"/>
                </a:cubicBezTo>
                <a:close/>
                <a:moveTo>
                  <a:pt x="489776" y="4271391"/>
                </a:moveTo>
                <a:cubicBezTo>
                  <a:pt x="486029" y="4271391"/>
                  <a:pt x="482917" y="4274439"/>
                  <a:pt x="482917" y="4278249"/>
                </a:cubicBezTo>
                <a:cubicBezTo>
                  <a:pt x="482917" y="4282059"/>
                  <a:pt x="485966" y="4285107"/>
                  <a:pt x="489776" y="4285107"/>
                </a:cubicBezTo>
                <a:cubicBezTo>
                  <a:pt x="493585" y="4285107"/>
                  <a:pt x="496633" y="4282059"/>
                  <a:pt x="496633" y="4278249"/>
                </a:cubicBezTo>
                <a:cubicBezTo>
                  <a:pt x="496633" y="4274439"/>
                  <a:pt x="493585" y="4271391"/>
                  <a:pt x="489776" y="4271391"/>
                </a:cubicBezTo>
                <a:close/>
                <a:moveTo>
                  <a:pt x="489776" y="4364228"/>
                </a:moveTo>
                <a:cubicBezTo>
                  <a:pt x="486029" y="4364228"/>
                  <a:pt x="482917" y="4367276"/>
                  <a:pt x="482917" y="4371086"/>
                </a:cubicBezTo>
                <a:cubicBezTo>
                  <a:pt x="482917" y="4374896"/>
                  <a:pt x="485966" y="4377944"/>
                  <a:pt x="489776" y="4377944"/>
                </a:cubicBezTo>
                <a:cubicBezTo>
                  <a:pt x="493585" y="4377944"/>
                  <a:pt x="496633" y="4374896"/>
                  <a:pt x="496633" y="4371086"/>
                </a:cubicBezTo>
                <a:cubicBezTo>
                  <a:pt x="496633" y="4367276"/>
                  <a:pt x="493585" y="4364228"/>
                  <a:pt x="489776" y="4364228"/>
                </a:cubicBezTo>
                <a:close/>
                <a:moveTo>
                  <a:pt x="570167" y="3667760"/>
                </a:moveTo>
                <a:cubicBezTo>
                  <a:pt x="566420" y="3667760"/>
                  <a:pt x="563308" y="3670808"/>
                  <a:pt x="563308" y="3674618"/>
                </a:cubicBezTo>
                <a:cubicBezTo>
                  <a:pt x="563308" y="3678428"/>
                  <a:pt x="566356" y="3681476"/>
                  <a:pt x="570167" y="3681476"/>
                </a:cubicBezTo>
                <a:cubicBezTo>
                  <a:pt x="573977" y="3681476"/>
                  <a:pt x="577025" y="3678428"/>
                  <a:pt x="577025" y="3674618"/>
                </a:cubicBezTo>
                <a:cubicBezTo>
                  <a:pt x="577025" y="3670808"/>
                  <a:pt x="573977" y="3667760"/>
                  <a:pt x="570167" y="3667760"/>
                </a:cubicBezTo>
                <a:close/>
                <a:moveTo>
                  <a:pt x="570167" y="3853498"/>
                </a:moveTo>
                <a:cubicBezTo>
                  <a:pt x="566420" y="3853498"/>
                  <a:pt x="563308" y="3856546"/>
                  <a:pt x="563308" y="3860356"/>
                </a:cubicBezTo>
                <a:cubicBezTo>
                  <a:pt x="563308" y="3864166"/>
                  <a:pt x="566356" y="3867213"/>
                  <a:pt x="570167" y="3867213"/>
                </a:cubicBezTo>
                <a:cubicBezTo>
                  <a:pt x="573977" y="3867213"/>
                  <a:pt x="577025" y="3864166"/>
                  <a:pt x="577025" y="3860356"/>
                </a:cubicBezTo>
                <a:cubicBezTo>
                  <a:pt x="577025" y="3856546"/>
                  <a:pt x="573977" y="3853498"/>
                  <a:pt x="570167" y="3853498"/>
                </a:cubicBezTo>
                <a:close/>
                <a:moveTo>
                  <a:pt x="570167" y="3760661"/>
                </a:moveTo>
                <a:cubicBezTo>
                  <a:pt x="566420" y="3760661"/>
                  <a:pt x="563308" y="3763709"/>
                  <a:pt x="563308" y="3767519"/>
                </a:cubicBezTo>
                <a:cubicBezTo>
                  <a:pt x="563308" y="3771329"/>
                  <a:pt x="566356" y="3774376"/>
                  <a:pt x="570167" y="3774376"/>
                </a:cubicBezTo>
                <a:cubicBezTo>
                  <a:pt x="573977" y="3774376"/>
                  <a:pt x="577025" y="3771329"/>
                  <a:pt x="577025" y="3767519"/>
                </a:cubicBezTo>
                <a:cubicBezTo>
                  <a:pt x="577025" y="3763709"/>
                  <a:pt x="573977" y="3760661"/>
                  <a:pt x="570167" y="3760661"/>
                </a:cubicBezTo>
                <a:close/>
                <a:moveTo>
                  <a:pt x="1776476" y="3435668"/>
                </a:moveTo>
                <a:cubicBezTo>
                  <a:pt x="1772729" y="3435668"/>
                  <a:pt x="1769618" y="3438716"/>
                  <a:pt x="1769618" y="3442526"/>
                </a:cubicBezTo>
                <a:cubicBezTo>
                  <a:pt x="1769618" y="3446336"/>
                  <a:pt x="1772666" y="3449384"/>
                  <a:pt x="1776476" y="3449384"/>
                </a:cubicBezTo>
                <a:cubicBezTo>
                  <a:pt x="1780286" y="3449384"/>
                  <a:pt x="1783334" y="3446336"/>
                  <a:pt x="1783334" y="3442526"/>
                </a:cubicBezTo>
                <a:cubicBezTo>
                  <a:pt x="1783334" y="3438716"/>
                  <a:pt x="1780286" y="3435668"/>
                  <a:pt x="1776476" y="3435668"/>
                </a:cubicBezTo>
                <a:close/>
                <a:moveTo>
                  <a:pt x="570167" y="3946398"/>
                </a:moveTo>
                <a:cubicBezTo>
                  <a:pt x="566420" y="3946398"/>
                  <a:pt x="563308" y="3949446"/>
                  <a:pt x="563308" y="3953256"/>
                </a:cubicBezTo>
                <a:cubicBezTo>
                  <a:pt x="563308" y="3957066"/>
                  <a:pt x="566356" y="3960114"/>
                  <a:pt x="570167" y="3960114"/>
                </a:cubicBezTo>
                <a:cubicBezTo>
                  <a:pt x="573977" y="3960114"/>
                  <a:pt x="577025" y="3957066"/>
                  <a:pt x="577025" y="3953256"/>
                </a:cubicBezTo>
                <a:cubicBezTo>
                  <a:pt x="577025" y="3949446"/>
                  <a:pt x="573977" y="3946398"/>
                  <a:pt x="570167" y="3946398"/>
                </a:cubicBezTo>
                <a:close/>
                <a:moveTo>
                  <a:pt x="570167" y="3574923"/>
                </a:moveTo>
                <a:cubicBezTo>
                  <a:pt x="566420" y="3574923"/>
                  <a:pt x="563308" y="3577971"/>
                  <a:pt x="563308" y="3581781"/>
                </a:cubicBezTo>
                <a:cubicBezTo>
                  <a:pt x="563308" y="3585591"/>
                  <a:pt x="566356" y="3588639"/>
                  <a:pt x="570167" y="3588639"/>
                </a:cubicBezTo>
                <a:cubicBezTo>
                  <a:pt x="573977" y="3588639"/>
                  <a:pt x="577025" y="3585591"/>
                  <a:pt x="577025" y="3581781"/>
                </a:cubicBezTo>
                <a:cubicBezTo>
                  <a:pt x="577025" y="3577971"/>
                  <a:pt x="573977" y="3574923"/>
                  <a:pt x="570167" y="3574923"/>
                </a:cubicBezTo>
                <a:close/>
                <a:moveTo>
                  <a:pt x="570167" y="3389186"/>
                </a:moveTo>
                <a:cubicBezTo>
                  <a:pt x="566420" y="3389186"/>
                  <a:pt x="563308" y="3392234"/>
                  <a:pt x="563308" y="3396044"/>
                </a:cubicBezTo>
                <a:cubicBezTo>
                  <a:pt x="563308" y="3399854"/>
                  <a:pt x="566356" y="3402901"/>
                  <a:pt x="570167" y="3402901"/>
                </a:cubicBezTo>
                <a:cubicBezTo>
                  <a:pt x="573977" y="3402901"/>
                  <a:pt x="577025" y="3399854"/>
                  <a:pt x="577025" y="3396044"/>
                </a:cubicBezTo>
                <a:cubicBezTo>
                  <a:pt x="577025" y="3392234"/>
                  <a:pt x="573977" y="3389186"/>
                  <a:pt x="570167" y="3389186"/>
                </a:cubicBezTo>
                <a:close/>
                <a:moveTo>
                  <a:pt x="570167" y="3482023"/>
                </a:moveTo>
                <a:cubicBezTo>
                  <a:pt x="566420" y="3482023"/>
                  <a:pt x="563308" y="3485071"/>
                  <a:pt x="563308" y="3488881"/>
                </a:cubicBezTo>
                <a:cubicBezTo>
                  <a:pt x="563308" y="3492691"/>
                  <a:pt x="566356" y="3495738"/>
                  <a:pt x="570167" y="3495738"/>
                </a:cubicBezTo>
                <a:cubicBezTo>
                  <a:pt x="573977" y="3495738"/>
                  <a:pt x="577025" y="3492691"/>
                  <a:pt x="577025" y="3488881"/>
                </a:cubicBezTo>
                <a:cubicBezTo>
                  <a:pt x="577025" y="3485071"/>
                  <a:pt x="573977" y="3482023"/>
                  <a:pt x="570167" y="3482023"/>
                </a:cubicBezTo>
                <a:close/>
                <a:moveTo>
                  <a:pt x="570167" y="4039172"/>
                </a:moveTo>
                <a:cubicBezTo>
                  <a:pt x="566420" y="4039172"/>
                  <a:pt x="563308" y="4042219"/>
                  <a:pt x="563308" y="4046030"/>
                </a:cubicBezTo>
                <a:cubicBezTo>
                  <a:pt x="563308" y="4049840"/>
                  <a:pt x="566356" y="4052888"/>
                  <a:pt x="570167" y="4052888"/>
                </a:cubicBezTo>
                <a:cubicBezTo>
                  <a:pt x="573977" y="4052888"/>
                  <a:pt x="577025" y="4049840"/>
                  <a:pt x="577025" y="4046030"/>
                </a:cubicBezTo>
                <a:cubicBezTo>
                  <a:pt x="577025" y="4042219"/>
                  <a:pt x="573977" y="4039172"/>
                  <a:pt x="570167" y="4039172"/>
                </a:cubicBezTo>
                <a:close/>
                <a:moveTo>
                  <a:pt x="570167" y="4782058"/>
                </a:moveTo>
                <a:cubicBezTo>
                  <a:pt x="566420" y="4782058"/>
                  <a:pt x="563308" y="4785106"/>
                  <a:pt x="563308" y="4788916"/>
                </a:cubicBezTo>
                <a:cubicBezTo>
                  <a:pt x="563308" y="4792726"/>
                  <a:pt x="566356" y="4795774"/>
                  <a:pt x="570167" y="4795774"/>
                </a:cubicBezTo>
                <a:cubicBezTo>
                  <a:pt x="573977" y="4795774"/>
                  <a:pt x="577025" y="4792726"/>
                  <a:pt x="577025" y="4788916"/>
                </a:cubicBezTo>
                <a:cubicBezTo>
                  <a:pt x="577025" y="4785106"/>
                  <a:pt x="573977" y="4782058"/>
                  <a:pt x="570167" y="4782058"/>
                </a:cubicBezTo>
                <a:close/>
                <a:moveTo>
                  <a:pt x="570167" y="4596321"/>
                </a:moveTo>
                <a:cubicBezTo>
                  <a:pt x="566420" y="4596321"/>
                  <a:pt x="563308" y="4599369"/>
                  <a:pt x="563308" y="4603179"/>
                </a:cubicBezTo>
                <a:cubicBezTo>
                  <a:pt x="563308" y="4606989"/>
                  <a:pt x="566356" y="4610037"/>
                  <a:pt x="570167" y="4610037"/>
                </a:cubicBezTo>
                <a:cubicBezTo>
                  <a:pt x="573977" y="4610037"/>
                  <a:pt x="577025" y="4606989"/>
                  <a:pt x="577025" y="4603179"/>
                </a:cubicBezTo>
                <a:cubicBezTo>
                  <a:pt x="577025" y="4599369"/>
                  <a:pt x="573977" y="4596321"/>
                  <a:pt x="570167" y="4596321"/>
                </a:cubicBezTo>
                <a:close/>
                <a:moveTo>
                  <a:pt x="570167" y="4503484"/>
                </a:moveTo>
                <a:cubicBezTo>
                  <a:pt x="566420" y="4503484"/>
                  <a:pt x="563308" y="4506532"/>
                  <a:pt x="563308" y="4510342"/>
                </a:cubicBezTo>
                <a:cubicBezTo>
                  <a:pt x="563308" y="4514152"/>
                  <a:pt x="566356" y="4517200"/>
                  <a:pt x="570167" y="4517200"/>
                </a:cubicBezTo>
                <a:cubicBezTo>
                  <a:pt x="573977" y="4517200"/>
                  <a:pt x="577025" y="4514152"/>
                  <a:pt x="577025" y="4510342"/>
                </a:cubicBezTo>
                <a:cubicBezTo>
                  <a:pt x="577025" y="4506532"/>
                  <a:pt x="573977" y="4503484"/>
                  <a:pt x="570167" y="4503484"/>
                </a:cubicBezTo>
                <a:close/>
                <a:moveTo>
                  <a:pt x="570167" y="4689221"/>
                </a:moveTo>
                <a:cubicBezTo>
                  <a:pt x="566420" y="4689221"/>
                  <a:pt x="563308" y="4692269"/>
                  <a:pt x="563308" y="4696079"/>
                </a:cubicBezTo>
                <a:cubicBezTo>
                  <a:pt x="563308" y="4699889"/>
                  <a:pt x="566356" y="4702937"/>
                  <a:pt x="570167" y="4702937"/>
                </a:cubicBezTo>
                <a:cubicBezTo>
                  <a:pt x="573977" y="4702937"/>
                  <a:pt x="577025" y="4699889"/>
                  <a:pt x="577025" y="4696079"/>
                </a:cubicBezTo>
                <a:cubicBezTo>
                  <a:pt x="577025" y="4692269"/>
                  <a:pt x="573977" y="4689221"/>
                  <a:pt x="570167" y="4689221"/>
                </a:cubicBezTo>
                <a:close/>
                <a:moveTo>
                  <a:pt x="570167" y="4874959"/>
                </a:moveTo>
                <a:cubicBezTo>
                  <a:pt x="566420" y="4874959"/>
                  <a:pt x="563308" y="4878007"/>
                  <a:pt x="563308" y="4881817"/>
                </a:cubicBezTo>
                <a:cubicBezTo>
                  <a:pt x="563308" y="4885627"/>
                  <a:pt x="566356" y="4888675"/>
                  <a:pt x="570167" y="4888675"/>
                </a:cubicBezTo>
                <a:cubicBezTo>
                  <a:pt x="573977" y="4888675"/>
                  <a:pt x="577025" y="4885627"/>
                  <a:pt x="577025" y="4881817"/>
                </a:cubicBezTo>
                <a:cubicBezTo>
                  <a:pt x="577025" y="4878007"/>
                  <a:pt x="573977" y="4874959"/>
                  <a:pt x="570167" y="4874959"/>
                </a:cubicBezTo>
                <a:close/>
                <a:moveTo>
                  <a:pt x="570167" y="4410647"/>
                </a:moveTo>
                <a:cubicBezTo>
                  <a:pt x="566420" y="4410647"/>
                  <a:pt x="563308" y="4413695"/>
                  <a:pt x="563308" y="4417505"/>
                </a:cubicBezTo>
                <a:cubicBezTo>
                  <a:pt x="563308" y="4421315"/>
                  <a:pt x="566356" y="4424363"/>
                  <a:pt x="570167" y="4424363"/>
                </a:cubicBezTo>
                <a:cubicBezTo>
                  <a:pt x="573977" y="4424363"/>
                  <a:pt x="577025" y="4421315"/>
                  <a:pt x="577025" y="4417505"/>
                </a:cubicBezTo>
                <a:cubicBezTo>
                  <a:pt x="577025" y="4413695"/>
                  <a:pt x="573977" y="4410647"/>
                  <a:pt x="570167" y="4410647"/>
                </a:cubicBezTo>
                <a:close/>
                <a:moveTo>
                  <a:pt x="570167" y="4224909"/>
                </a:moveTo>
                <a:cubicBezTo>
                  <a:pt x="566420" y="4224909"/>
                  <a:pt x="563308" y="4227957"/>
                  <a:pt x="563308" y="4231767"/>
                </a:cubicBezTo>
                <a:cubicBezTo>
                  <a:pt x="563308" y="4235577"/>
                  <a:pt x="566356" y="4238625"/>
                  <a:pt x="570167" y="4238625"/>
                </a:cubicBezTo>
                <a:cubicBezTo>
                  <a:pt x="573977" y="4238625"/>
                  <a:pt x="577025" y="4235577"/>
                  <a:pt x="577025" y="4231767"/>
                </a:cubicBezTo>
                <a:cubicBezTo>
                  <a:pt x="577025" y="4227957"/>
                  <a:pt x="573977" y="4224909"/>
                  <a:pt x="570167" y="4224909"/>
                </a:cubicBezTo>
                <a:close/>
                <a:moveTo>
                  <a:pt x="570167" y="4317746"/>
                </a:moveTo>
                <a:cubicBezTo>
                  <a:pt x="566420" y="4317746"/>
                  <a:pt x="563308" y="4320794"/>
                  <a:pt x="563308" y="4324604"/>
                </a:cubicBezTo>
                <a:cubicBezTo>
                  <a:pt x="563308" y="4328414"/>
                  <a:pt x="566356" y="4331462"/>
                  <a:pt x="570167" y="4331462"/>
                </a:cubicBezTo>
                <a:cubicBezTo>
                  <a:pt x="573977" y="4331462"/>
                  <a:pt x="577025" y="4328414"/>
                  <a:pt x="577025" y="4324604"/>
                </a:cubicBezTo>
                <a:cubicBezTo>
                  <a:pt x="577025" y="4320794"/>
                  <a:pt x="573977" y="4317746"/>
                  <a:pt x="570167" y="4317746"/>
                </a:cubicBezTo>
                <a:close/>
                <a:moveTo>
                  <a:pt x="570167" y="4132009"/>
                </a:moveTo>
                <a:cubicBezTo>
                  <a:pt x="566420" y="4132009"/>
                  <a:pt x="563308" y="4135057"/>
                  <a:pt x="563308" y="4138867"/>
                </a:cubicBezTo>
                <a:cubicBezTo>
                  <a:pt x="563308" y="4142676"/>
                  <a:pt x="566356" y="4145725"/>
                  <a:pt x="570167" y="4145725"/>
                </a:cubicBezTo>
                <a:cubicBezTo>
                  <a:pt x="573977" y="4145725"/>
                  <a:pt x="577025" y="4142676"/>
                  <a:pt x="577025" y="4138867"/>
                </a:cubicBezTo>
                <a:cubicBezTo>
                  <a:pt x="577025" y="4135057"/>
                  <a:pt x="573977" y="4132009"/>
                  <a:pt x="570167" y="4132009"/>
                </a:cubicBezTo>
                <a:close/>
                <a:moveTo>
                  <a:pt x="650557" y="3899853"/>
                </a:moveTo>
                <a:cubicBezTo>
                  <a:pt x="646811" y="3899853"/>
                  <a:pt x="643700" y="3902901"/>
                  <a:pt x="643700" y="3906711"/>
                </a:cubicBezTo>
                <a:cubicBezTo>
                  <a:pt x="643700" y="3910521"/>
                  <a:pt x="646747" y="3913569"/>
                  <a:pt x="650557" y="3913569"/>
                </a:cubicBezTo>
                <a:cubicBezTo>
                  <a:pt x="654367" y="3913569"/>
                  <a:pt x="657416" y="3910521"/>
                  <a:pt x="657416" y="3906711"/>
                </a:cubicBezTo>
                <a:cubicBezTo>
                  <a:pt x="657416" y="3902901"/>
                  <a:pt x="654367" y="3899853"/>
                  <a:pt x="650557" y="3899853"/>
                </a:cubicBezTo>
                <a:close/>
                <a:moveTo>
                  <a:pt x="891794" y="4503484"/>
                </a:moveTo>
                <a:cubicBezTo>
                  <a:pt x="888047" y="4503484"/>
                  <a:pt x="884936" y="4506532"/>
                  <a:pt x="884936" y="4510342"/>
                </a:cubicBezTo>
                <a:cubicBezTo>
                  <a:pt x="884936" y="4514152"/>
                  <a:pt x="887984" y="4517200"/>
                  <a:pt x="891794" y="4517200"/>
                </a:cubicBezTo>
                <a:cubicBezTo>
                  <a:pt x="895604" y="4517200"/>
                  <a:pt x="898652" y="4514152"/>
                  <a:pt x="898652" y="4510342"/>
                </a:cubicBezTo>
                <a:cubicBezTo>
                  <a:pt x="898652" y="4506532"/>
                  <a:pt x="895604" y="4503484"/>
                  <a:pt x="891794" y="4503484"/>
                </a:cubicBezTo>
                <a:close/>
                <a:moveTo>
                  <a:pt x="1696021" y="4689221"/>
                </a:moveTo>
                <a:cubicBezTo>
                  <a:pt x="1692275" y="4689221"/>
                  <a:pt x="1689164" y="4692269"/>
                  <a:pt x="1689164" y="4696079"/>
                </a:cubicBezTo>
                <a:cubicBezTo>
                  <a:pt x="1689164" y="4699889"/>
                  <a:pt x="1692212" y="4702937"/>
                  <a:pt x="1696021" y="4702937"/>
                </a:cubicBezTo>
                <a:cubicBezTo>
                  <a:pt x="1699831" y="4702937"/>
                  <a:pt x="1702879" y="4699889"/>
                  <a:pt x="1702879" y="4696079"/>
                </a:cubicBezTo>
                <a:cubicBezTo>
                  <a:pt x="1702879" y="4692269"/>
                  <a:pt x="1699831" y="4689221"/>
                  <a:pt x="1696021" y="4689221"/>
                </a:cubicBezTo>
                <a:close/>
                <a:moveTo>
                  <a:pt x="1696021" y="4782058"/>
                </a:moveTo>
                <a:cubicBezTo>
                  <a:pt x="1692275" y="4782058"/>
                  <a:pt x="1689164" y="4785106"/>
                  <a:pt x="1689164" y="4788916"/>
                </a:cubicBezTo>
                <a:cubicBezTo>
                  <a:pt x="1689164" y="4792726"/>
                  <a:pt x="1692212" y="4795774"/>
                  <a:pt x="1696021" y="4795774"/>
                </a:cubicBezTo>
                <a:cubicBezTo>
                  <a:pt x="1699831" y="4795774"/>
                  <a:pt x="1702879" y="4792726"/>
                  <a:pt x="1702879" y="4788916"/>
                </a:cubicBezTo>
                <a:cubicBezTo>
                  <a:pt x="1702879" y="4785106"/>
                  <a:pt x="1699831" y="4782058"/>
                  <a:pt x="1696021" y="4782058"/>
                </a:cubicBezTo>
                <a:close/>
                <a:moveTo>
                  <a:pt x="1696021" y="4503484"/>
                </a:moveTo>
                <a:cubicBezTo>
                  <a:pt x="1692275" y="4503484"/>
                  <a:pt x="1689164" y="4506532"/>
                  <a:pt x="1689164" y="4510342"/>
                </a:cubicBezTo>
                <a:cubicBezTo>
                  <a:pt x="1689164" y="4514152"/>
                  <a:pt x="1692212" y="4517200"/>
                  <a:pt x="1696021" y="4517200"/>
                </a:cubicBezTo>
                <a:cubicBezTo>
                  <a:pt x="1699831" y="4517200"/>
                  <a:pt x="1702879" y="4514152"/>
                  <a:pt x="1702879" y="4510342"/>
                </a:cubicBezTo>
                <a:cubicBezTo>
                  <a:pt x="1702879" y="4506532"/>
                  <a:pt x="1699831" y="4503484"/>
                  <a:pt x="1696021" y="4503484"/>
                </a:cubicBezTo>
                <a:close/>
                <a:moveTo>
                  <a:pt x="1696021" y="4596321"/>
                </a:moveTo>
                <a:cubicBezTo>
                  <a:pt x="1692275" y="4596321"/>
                  <a:pt x="1689164" y="4599369"/>
                  <a:pt x="1689164" y="4603179"/>
                </a:cubicBezTo>
                <a:cubicBezTo>
                  <a:pt x="1689164" y="4606989"/>
                  <a:pt x="1692212" y="4610037"/>
                  <a:pt x="1696021" y="4610037"/>
                </a:cubicBezTo>
                <a:cubicBezTo>
                  <a:pt x="1699831" y="4610037"/>
                  <a:pt x="1702879" y="4606989"/>
                  <a:pt x="1702879" y="4603179"/>
                </a:cubicBezTo>
                <a:cubicBezTo>
                  <a:pt x="1702879" y="4599369"/>
                  <a:pt x="1699831" y="4596321"/>
                  <a:pt x="1696021" y="4596321"/>
                </a:cubicBezTo>
                <a:close/>
                <a:moveTo>
                  <a:pt x="891794" y="4596321"/>
                </a:moveTo>
                <a:cubicBezTo>
                  <a:pt x="888047" y="4596321"/>
                  <a:pt x="884936" y="4599369"/>
                  <a:pt x="884936" y="4603179"/>
                </a:cubicBezTo>
                <a:cubicBezTo>
                  <a:pt x="884936" y="4606989"/>
                  <a:pt x="887984" y="4610037"/>
                  <a:pt x="891794" y="4610037"/>
                </a:cubicBezTo>
                <a:cubicBezTo>
                  <a:pt x="895604" y="4610037"/>
                  <a:pt x="898652" y="4606989"/>
                  <a:pt x="898652" y="4603179"/>
                </a:cubicBezTo>
                <a:cubicBezTo>
                  <a:pt x="898652" y="4599369"/>
                  <a:pt x="895604" y="4596321"/>
                  <a:pt x="891794" y="4596321"/>
                </a:cubicBezTo>
                <a:close/>
                <a:moveTo>
                  <a:pt x="891794" y="4689158"/>
                </a:moveTo>
                <a:cubicBezTo>
                  <a:pt x="888047" y="4689158"/>
                  <a:pt x="884936" y="4692206"/>
                  <a:pt x="884936" y="4696016"/>
                </a:cubicBezTo>
                <a:cubicBezTo>
                  <a:pt x="884936" y="4699826"/>
                  <a:pt x="887984" y="4702874"/>
                  <a:pt x="891794" y="4702874"/>
                </a:cubicBezTo>
                <a:cubicBezTo>
                  <a:pt x="895604" y="4702874"/>
                  <a:pt x="898652" y="4699826"/>
                  <a:pt x="898652" y="4696016"/>
                </a:cubicBezTo>
                <a:cubicBezTo>
                  <a:pt x="898652" y="4692206"/>
                  <a:pt x="895604" y="4689158"/>
                  <a:pt x="891794" y="4689158"/>
                </a:cubicBezTo>
                <a:close/>
                <a:moveTo>
                  <a:pt x="891794" y="4781995"/>
                </a:moveTo>
                <a:cubicBezTo>
                  <a:pt x="888047" y="4781995"/>
                  <a:pt x="884936" y="4785043"/>
                  <a:pt x="884936" y="4788853"/>
                </a:cubicBezTo>
                <a:cubicBezTo>
                  <a:pt x="884936" y="4792663"/>
                  <a:pt x="887984" y="4795711"/>
                  <a:pt x="891794" y="4795711"/>
                </a:cubicBezTo>
                <a:cubicBezTo>
                  <a:pt x="895604" y="4795711"/>
                  <a:pt x="898652" y="4792663"/>
                  <a:pt x="898652" y="4788853"/>
                </a:cubicBezTo>
                <a:cubicBezTo>
                  <a:pt x="898652" y="4785043"/>
                  <a:pt x="895604" y="4781995"/>
                  <a:pt x="891794" y="4781995"/>
                </a:cubicBezTo>
                <a:close/>
                <a:moveTo>
                  <a:pt x="891794" y="4874832"/>
                </a:moveTo>
                <a:cubicBezTo>
                  <a:pt x="888047" y="4874832"/>
                  <a:pt x="884936" y="4877880"/>
                  <a:pt x="884936" y="4881690"/>
                </a:cubicBezTo>
                <a:cubicBezTo>
                  <a:pt x="884936" y="4885500"/>
                  <a:pt x="887984" y="4888548"/>
                  <a:pt x="891794" y="4888548"/>
                </a:cubicBezTo>
                <a:cubicBezTo>
                  <a:pt x="895604" y="4888548"/>
                  <a:pt x="898652" y="4885500"/>
                  <a:pt x="898652" y="4881690"/>
                </a:cubicBezTo>
                <a:cubicBezTo>
                  <a:pt x="898652" y="4877880"/>
                  <a:pt x="895604" y="4874832"/>
                  <a:pt x="891794" y="4874832"/>
                </a:cubicBezTo>
                <a:close/>
                <a:moveTo>
                  <a:pt x="1696021" y="4874832"/>
                </a:moveTo>
                <a:cubicBezTo>
                  <a:pt x="1692275" y="4874832"/>
                  <a:pt x="1689164" y="4877880"/>
                  <a:pt x="1689164" y="4881690"/>
                </a:cubicBezTo>
                <a:cubicBezTo>
                  <a:pt x="1689164" y="4885500"/>
                  <a:pt x="1692212" y="4888548"/>
                  <a:pt x="1696021" y="4888548"/>
                </a:cubicBezTo>
                <a:cubicBezTo>
                  <a:pt x="1699831" y="4888548"/>
                  <a:pt x="1702879" y="4885500"/>
                  <a:pt x="1702879" y="4881690"/>
                </a:cubicBezTo>
                <a:cubicBezTo>
                  <a:pt x="1702879" y="4877880"/>
                  <a:pt x="1699831" y="4874832"/>
                  <a:pt x="1696021" y="4874832"/>
                </a:cubicBezTo>
                <a:close/>
                <a:moveTo>
                  <a:pt x="1696021" y="3853371"/>
                </a:moveTo>
                <a:cubicBezTo>
                  <a:pt x="1692275" y="3853371"/>
                  <a:pt x="1689164" y="3856419"/>
                  <a:pt x="1689164" y="3860229"/>
                </a:cubicBezTo>
                <a:cubicBezTo>
                  <a:pt x="1689164" y="3864038"/>
                  <a:pt x="1692212" y="3867087"/>
                  <a:pt x="1696021" y="3867087"/>
                </a:cubicBezTo>
                <a:cubicBezTo>
                  <a:pt x="1699831" y="3867087"/>
                  <a:pt x="1702879" y="3864038"/>
                  <a:pt x="1702879" y="3860229"/>
                </a:cubicBezTo>
                <a:cubicBezTo>
                  <a:pt x="1702879" y="3856419"/>
                  <a:pt x="1699831" y="3853371"/>
                  <a:pt x="1696021" y="3853371"/>
                </a:cubicBezTo>
                <a:close/>
                <a:moveTo>
                  <a:pt x="1696021" y="3946207"/>
                </a:moveTo>
                <a:cubicBezTo>
                  <a:pt x="1692275" y="3946207"/>
                  <a:pt x="1689164" y="3949256"/>
                  <a:pt x="1689164" y="3953066"/>
                </a:cubicBezTo>
                <a:cubicBezTo>
                  <a:pt x="1689164" y="3956876"/>
                  <a:pt x="1692212" y="3959924"/>
                  <a:pt x="1696021" y="3959924"/>
                </a:cubicBezTo>
                <a:cubicBezTo>
                  <a:pt x="1699831" y="3959924"/>
                  <a:pt x="1702879" y="3956876"/>
                  <a:pt x="1702879" y="3953066"/>
                </a:cubicBezTo>
                <a:cubicBezTo>
                  <a:pt x="1702879" y="3949256"/>
                  <a:pt x="1699831" y="3946207"/>
                  <a:pt x="1696021" y="3946207"/>
                </a:cubicBezTo>
                <a:close/>
                <a:moveTo>
                  <a:pt x="1696021" y="3760470"/>
                </a:moveTo>
                <a:cubicBezTo>
                  <a:pt x="1692275" y="3760470"/>
                  <a:pt x="1689164" y="3763518"/>
                  <a:pt x="1689164" y="3767328"/>
                </a:cubicBezTo>
                <a:cubicBezTo>
                  <a:pt x="1689164" y="3771138"/>
                  <a:pt x="1692212" y="3774186"/>
                  <a:pt x="1696021" y="3774186"/>
                </a:cubicBezTo>
                <a:cubicBezTo>
                  <a:pt x="1699831" y="3774186"/>
                  <a:pt x="1702879" y="3771138"/>
                  <a:pt x="1702879" y="3767328"/>
                </a:cubicBezTo>
                <a:cubicBezTo>
                  <a:pt x="1702879" y="3763518"/>
                  <a:pt x="1699831" y="3760470"/>
                  <a:pt x="1696021" y="3760470"/>
                </a:cubicBezTo>
                <a:close/>
                <a:moveTo>
                  <a:pt x="1696021" y="4039044"/>
                </a:moveTo>
                <a:cubicBezTo>
                  <a:pt x="1692275" y="4039044"/>
                  <a:pt x="1689164" y="4042093"/>
                  <a:pt x="1689164" y="4045903"/>
                </a:cubicBezTo>
                <a:cubicBezTo>
                  <a:pt x="1689164" y="4049713"/>
                  <a:pt x="1692212" y="4052761"/>
                  <a:pt x="1696021" y="4052761"/>
                </a:cubicBezTo>
                <a:cubicBezTo>
                  <a:pt x="1699831" y="4052761"/>
                  <a:pt x="1702879" y="4049713"/>
                  <a:pt x="1702879" y="4045903"/>
                </a:cubicBezTo>
                <a:cubicBezTo>
                  <a:pt x="1702879" y="4042093"/>
                  <a:pt x="1699831" y="4039044"/>
                  <a:pt x="1696021" y="4039044"/>
                </a:cubicBezTo>
                <a:close/>
                <a:moveTo>
                  <a:pt x="1696021" y="4224782"/>
                </a:moveTo>
                <a:cubicBezTo>
                  <a:pt x="1692275" y="4224782"/>
                  <a:pt x="1689164" y="4227830"/>
                  <a:pt x="1689164" y="4231640"/>
                </a:cubicBezTo>
                <a:cubicBezTo>
                  <a:pt x="1689164" y="4235450"/>
                  <a:pt x="1692212" y="4238498"/>
                  <a:pt x="1696021" y="4238498"/>
                </a:cubicBezTo>
                <a:cubicBezTo>
                  <a:pt x="1699831" y="4238498"/>
                  <a:pt x="1702879" y="4235450"/>
                  <a:pt x="1702879" y="4231640"/>
                </a:cubicBezTo>
                <a:cubicBezTo>
                  <a:pt x="1702879" y="4227830"/>
                  <a:pt x="1699831" y="4224782"/>
                  <a:pt x="1696021" y="4224782"/>
                </a:cubicBezTo>
                <a:close/>
                <a:moveTo>
                  <a:pt x="1696021" y="4317619"/>
                </a:moveTo>
                <a:cubicBezTo>
                  <a:pt x="1692275" y="4317619"/>
                  <a:pt x="1689164" y="4320667"/>
                  <a:pt x="1689164" y="4324477"/>
                </a:cubicBezTo>
                <a:cubicBezTo>
                  <a:pt x="1689164" y="4328287"/>
                  <a:pt x="1692212" y="4331335"/>
                  <a:pt x="1696021" y="4331335"/>
                </a:cubicBezTo>
                <a:cubicBezTo>
                  <a:pt x="1699831" y="4331335"/>
                  <a:pt x="1702879" y="4328287"/>
                  <a:pt x="1702879" y="4324477"/>
                </a:cubicBezTo>
                <a:cubicBezTo>
                  <a:pt x="1702879" y="4320667"/>
                  <a:pt x="1699831" y="4317619"/>
                  <a:pt x="1696021" y="4317619"/>
                </a:cubicBezTo>
                <a:close/>
                <a:moveTo>
                  <a:pt x="1696021" y="4410456"/>
                </a:moveTo>
                <a:cubicBezTo>
                  <a:pt x="1692275" y="4410456"/>
                  <a:pt x="1689164" y="4413504"/>
                  <a:pt x="1689164" y="4417314"/>
                </a:cubicBezTo>
                <a:cubicBezTo>
                  <a:pt x="1689164" y="4421124"/>
                  <a:pt x="1692212" y="4424172"/>
                  <a:pt x="1696021" y="4424172"/>
                </a:cubicBezTo>
                <a:cubicBezTo>
                  <a:pt x="1699831" y="4424172"/>
                  <a:pt x="1702879" y="4421124"/>
                  <a:pt x="1702879" y="4417314"/>
                </a:cubicBezTo>
                <a:cubicBezTo>
                  <a:pt x="1702879" y="4413504"/>
                  <a:pt x="1699831" y="4410456"/>
                  <a:pt x="1696021" y="4410456"/>
                </a:cubicBezTo>
                <a:close/>
                <a:moveTo>
                  <a:pt x="1696021" y="4131882"/>
                </a:moveTo>
                <a:cubicBezTo>
                  <a:pt x="1692275" y="4131882"/>
                  <a:pt x="1689164" y="4134930"/>
                  <a:pt x="1689164" y="4138740"/>
                </a:cubicBezTo>
                <a:cubicBezTo>
                  <a:pt x="1689164" y="4142550"/>
                  <a:pt x="1692212" y="4145598"/>
                  <a:pt x="1696021" y="4145598"/>
                </a:cubicBezTo>
                <a:cubicBezTo>
                  <a:pt x="1699831" y="4145598"/>
                  <a:pt x="1702879" y="4142550"/>
                  <a:pt x="1702879" y="4138740"/>
                </a:cubicBezTo>
                <a:cubicBezTo>
                  <a:pt x="1702879" y="4134930"/>
                  <a:pt x="1699831" y="4131882"/>
                  <a:pt x="1696021" y="4131882"/>
                </a:cubicBezTo>
                <a:close/>
                <a:moveTo>
                  <a:pt x="891794" y="3667569"/>
                </a:moveTo>
                <a:cubicBezTo>
                  <a:pt x="888047" y="3667569"/>
                  <a:pt x="884936" y="3670618"/>
                  <a:pt x="884936" y="3674428"/>
                </a:cubicBezTo>
                <a:cubicBezTo>
                  <a:pt x="884936" y="3678238"/>
                  <a:pt x="887984" y="3681286"/>
                  <a:pt x="891794" y="3681286"/>
                </a:cubicBezTo>
                <a:cubicBezTo>
                  <a:pt x="895604" y="3681286"/>
                  <a:pt x="898652" y="3678238"/>
                  <a:pt x="898652" y="3674428"/>
                </a:cubicBezTo>
                <a:cubicBezTo>
                  <a:pt x="898652" y="3670618"/>
                  <a:pt x="895604" y="3667569"/>
                  <a:pt x="891794" y="3667569"/>
                </a:cubicBezTo>
                <a:close/>
                <a:moveTo>
                  <a:pt x="891794" y="3388995"/>
                </a:moveTo>
                <a:cubicBezTo>
                  <a:pt x="888047" y="3388995"/>
                  <a:pt x="884936" y="3392043"/>
                  <a:pt x="884936" y="3395853"/>
                </a:cubicBezTo>
                <a:cubicBezTo>
                  <a:pt x="884936" y="3399663"/>
                  <a:pt x="887984" y="3402711"/>
                  <a:pt x="891794" y="3402711"/>
                </a:cubicBezTo>
                <a:cubicBezTo>
                  <a:pt x="895604" y="3402711"/>
                  <a:pt x="898652" y="3399663"/>
                  <a:pt x="898652" y="3395853"/>
                </a:cubicBezTo>
                <a:cubicBezTo>
                  <a:pt x="898652" y="3392043"/>
                  <a:pt x="895604" y="3388995"/>
                  <a:pt x="891794" y="3388995"/>
                </a:cubicBezTo>
                <a:close/>
                <a:moveTo>
                  <a:pt x="972185" y="4921250"/>
                </a:moveTo>
                <a:cubicBezTo>
                  <a:pt x="968439" y="4921250"/>
                  <a:pt x="965327" y="4924298"/>
                  <a:pt x="965327" y="4928108"/>
                </a:cubicBezTo>
                <a:cubicBezTo>
                  <a:pt x="965327" y="4931918"/>
                  <a:pt x="968375" y="4934966"/>
                  <a:pt x="972185" y="4934966"/>
                </a:cubicBezTo>
                <a:cubicBezTo>
                  <a:pt x="975995" y="4934966"/>
                  <a:pt x="979043" y="4931918"/>
                  <a:pt x="979043" y="4928108"/>
                </a:cubicBezTo>
                <a:cubicBezTo>
                  <a:pt x="979043" y="4924298"/>
                  <a:pt x="975995" y="4921250"/>
                  <a:pt x="972185" y="4921250"/>
                </a:cubicBezTo>
                <a:close/>
                <a:moveTo>
                  <a:pt x="891794" y="4410520"/>
                </a:moveTo>
                <a:cubicBezTo>
                  <a:pt x="888047" y="4410520"/>
                  <a:pt x="884936" y="4413568"/>
                  <a:pt x="884936" y="4417378"/>
                </a:cubicBezTo>
                <a:cubicBezTo>
                  <a:pt x="884936" y="4421188"/>
                  <a:pt x="887984" y="4424236"/>
                  <a:pt x="891794" y="4424236"/>
                </a:cubicBezTo>
                <a:cubicBezTo>
                  <a:pt x="895604" y="4424236"/>
                  <a:pt x="898652" y="4421188"/>
                  <a:pt x="898652" y="4417378"/>
                </a:cubicBezTo>
                <a:cubicBezTo>
                  <a:pt x="898652" y="4413568"/>
                  <a:pt x="895604" y="4410520"/>
                  <a:pt x="891794" y="4410520"/>
                </a:cubicBezTo>
                <a:close/>
                <a:moveTo>
                  <a:pt x="891794" y="3481896"/>
                </a:moveTo>
                <a:cubicBezTo>
                  <a:pt x="888047" y="3481896"/>
                  <a:pt x="884936" y="3484944"/>
                  <a:pt x="884936" y="3488754"/>
                </a:cubicBezTo>
                <a:cubicBezTo>
                  <a:pt x="884936" y="3492563"/>
                  <a:pt x="887984" y="3495612"/>
                  <a:pt x="891794" y="3495612"/>
                </a:cubicBezTo>
                <a:cubicBezTo>
                  <a:pt x="895604" y="3495612"/>
                  <a:pt x="898652" y="3492563"/>
                  <a:pt x="898652" y="3488754"/>
                </a:cubicBezTo>
                <a:cubicBezTo>
                  <a:pt x="898652" y="3484944"/>
                  <a:pt x="895604" y="3481896"/>
                  <a:pt x="891794" y="3481896"/>
                </a:cubicBezTo>
                <a:close/>
                <a:moveTo>
                  <a:pt x="972185" y="4642676"/>
                </a:moveTo>
                <a:cubicBezTo>
                  <a:pt x="968439" y="4642676"/>
                  <a:pt x="965327" y="4645724"/>
                  <a:pt x="965327" y="4649534"/>
                </a:cubicBezTo>
                <a:cubicBezTo>
                  <a:pt x="965327" y="4653344"/>
                  <a:pt x="968375" y="4656392"/>
                  <a:pt x="972185" y="4656392"/>
                </a:cubicBezTo>
                <a:cubicBezTo>
                  <a:pt x="975995" y="4656392"/>
                  <a:pt x="979043" y="4653344"/>
                  <a:pt x="979043" y="4649534"/>
                </a:cubicBezTo>
                <a:cubicBezTo>
                  <a:pt x="979043" y="4645724"/>
                  <a:pt x="975995" y="4642676"/>
                  <a:pt x="972185" y="4642676"/>
                </a:cubicBezTo>
                <a:close/>
                <a:moveTo>
                  <a:pt x="972185" y="4549839"/>
                </a:moveTo>
                <a:cubicBezTo>
                  <a:pt x="968439" y="4549839"/>
                  <a:pt x="965327" y="4552887"/>
                  <a:pt x="965327" y="4556697"/>
                </a:cubicBezTo>
                <a:cubicBezTo>
                  <a:pt x="965327" y="4560507"/>
                  <a:pt x="968375" y="4563555"/>
                  <a:pt x="972185" y="4563555"/>
                </a:cubicBezTo>
                <a:cubicBezTo>
                  <a:pt x="975995" y="4563555"/>
                  <a:pt x="979043" y="4560507"/>
                  <a:pt x="979043" y="4556697"/>
                </a:cubicBezTo>
                <a:cubicBezTo>
                  <a:pt x="979043" y="4552887"/>
                  <a:pt x="975995" y="4549839"/>
                  <a:pt x="972185" y="4549839"/>
                </a:cubicBezTo>
                <a:close/>
                <a:moveTo>
                  <a:pt x="891794" y="3574796"/>
                </a:moveTo>
                <a:cubicBezTo>
                  <a:pt x="888047" y="3574796"/>
                  <a:pt x="884936" y="3577844"/>
                  <a:pt x="884936" y="3581654"/>
                </a:cubicBezTo>
                <a:cubicBezTo>
                  <a:pt x="884936" y="3585464"/>
                  <a:pt x="887984" y="3588512"/>
                  <a:pt x="891794" y="3588512"/>
                </a:cubicBezTo>
                <a:cubicBezTo>
                  <a:pt x="895604" y="3588512"/>
                  <a:pt x="898652" y="3585464"/>
                  <a:pt x="898652" y="3581654"/>
                </a:cubicBezTo>
                <a:cubicBezTo>
                  <a:pt x="898652" y="3577844"/>
                  <a:pt x="895604" y="3574796"/>
                  <a:pt x="891794" y="3574796"/>
                </a:cubicBezTo>
                <a:close/>
                <a:moveTo>
                  <a:pt x="972185" y="4735576"/>
                </a:moveTo>
                <a:cubicBezTo>
                  <a:pt x="968439" y="4735576"/>
                  <a:pt x="965327" y="4738624"/>
                  <a:pt x="965327" y="4742434"/>
                </a:cubicBezTo>
                <a:cubicBezTo>
                  <a:pt x="965327" y="4746244"/>
                  <a:pt x="968375" y="4749292"/>
                  <a:pt x="972185" y="4749292"/>
                </a:cubicBezTo>
                <a:cubicBezTo>
                  <a:pt x="975995" y="4749292"/>
                  <a:pt x="979043" y="4746244"/>
                  <a:pt x="979043" y="4742434"/>
                </a:cubicBezTo>
                <a:cubicBezTo>
                  <a:pt x="979043" y="4738624"/>
                  <a:pt x="975995" y="4735576"/>
                  <a:pt x="972185" y="4735576"/>
                </a:cubicBezTo>
                <a:close/>
                <a:moveTo>
                  <a:pt x="972185" y="4828413"/>
                </a:moveTo>
                <a:cubicBezTo>
                  <a:pt x="968439" y="4828413"/>
                  <a:pt x="965327" y="4831461"/>
                  <a:pt x="965327" y="4835271"/>
                </a:cubicBezTo>
                <a:cubicBezTo>
                  <a:pt x="965327" y="4839081"/>
                  <a:pt x="968375" y="4842129"/>
                  <a:pt x="972185" y="4842129"/>
                </a:cubicBezTo>
                <a:cubicBezTo>
                  <a:pt x="975995" y="4842129"/>
                  <a:pt x="979043" y="4839081"/>
                  <a:pt x="979043" y="4835271"/>
                </a:cubicBezTo>
                <a:cubicBezTo>
                  <a:pt x="979043" y="4831461"/>
                  <a:pt x="975995" y="4828413"/>
                  <a:pt x="972185" y="4828413"/>
                </a:cubicBezTo>
                <a:close/>
                <a:moveTo>
                  <a:pt x="891794" y="4039108"/>
                </a:moveTo>
                <a:cubicBezTo>
                  <a:pt x="888047" y="4039108"/>
                  <a:pt x="884936" y="4042156"/>
                  <a:pt x="884936" y="4045966"/>
                </a:cubicBezTo>
                <a:cubicBezTo>
                  <a:pt x="884936" y="4049776"/>
                  <a:pt x="887984" y="4052824"/>
                  <a:pt x="891794" y="4052824"/>
                </a:cubicBezTo>
                <a:cubicBezTo>
                  <a:pt x="895604" y="4052824"/>
                  <a:pt x="898652" y="4049776"/>
                  <a:pt x="898652" y="4045966"/>
                </a:cubicBezTo>
                <a:cubicBezTo>
                  <a:pt x="898652" y="4042156"/>
                  <a:pt x="895604" y="4039108"/>
                  <a:pt x="891794" y="4039108"/>
                </a:cubicBezTo>
                <a:close/>
                <a:moveTo>
                  <a:pt x="891794" y="4131945"/>
                </a:moveTo>
                <a:cubicBezTo>
                  <a:pt x="888047" y="4131945"/>
                  <a:pt x="884936" y="4134993"/>
                  <a:pt x="884936" y="4138803"/>
                </a:cubicBezTo>
                <a:cubicBezTo>
                  <a:pt x="884936" y="4142613"/>
                  <a:pt x="887984" y="4145661"/>
                  <a:pt x="891794" y="4145661"/>
                </a:cubicBezTo>
                <a:cubicBezTo>
                  <a:pt x="895604" y="4145661"/>
                  <a:pt x="898652" y="4142613"/>
                  <a:pt x="898652" y="4138803"/>
                </a:cubicBezTo>
                <a:cubicBezTo>
                  <a:pt x="898652" y="4134993"/>
                  <a:pt x="895604" y="4131945"/>
                  <a:pt x="891794" y="4131945"/>
                </a:cubicBezTo>
                <a:close/>
                <a:moveTo>
                  <a:pt x="891794" y="4224782"/>
                </a:moveTo>
                <a:cubicBezTo>
                  <a:pt x="888047" y="4224782"/>
                  <a:pt x="884936" y="4227830"/>
                  <a:pt x="884936" y="4231640"/>
                </a:cubicBezTo>
                <a:cubicBezTo>
                  <a:pt x="884936" y="4235450"/>
                  <a:pt x="887984" y="4238498"/>
                  <a:pt x="891794" y="4238498"/>
                </a:cubicBezTo>
                <a:cubicBezTo>
                  <a:pt x="895604" y="4238498"/>
                  <a:pt x="898652" y="4235450"/>
                  <a:pt x="898652" y="4231640"/>
                </a:cubicBezTo>
                <a:cubicBezTo>
                  <a:pt x="898652" y="4227830"/>
                  <a:pt x="895604" y="4224782"/>
                  <a:pt x="891794" y="4224782"/>
                </a:cubicBezTo>
                <a:close/>
                <a:moveTo>
                  <a:pt x="891794" y="4317619"/>
                </a:moveTo>
                <a:cubicBezTo>
                  <a:pt x="888047" y="4317619"/>
                  <a:pt x="884936" y="4320667"/>
                  <a:pt x="884936" y="4324477"/>
                </a:cubicBezTo>
                <a:cubicBezTo>
                  <a:pt x="884936" y="4328287"/>
                  <a:pt x="887984" y="4331335"/>
                  <a:pt x="891794" y="4331335"/>
                </a:cubicBezTo>
                <a:cubicBezTo>
                  <a:pt x="895604" y="4331335"/>
                  <a:pt x="898652" y="4328287"/>
                  <a:pt x="898652" y="4324477"/>
                </a:cubicBezTo>
                <a:cubicBezTo>
                  <a:pt x="898652" y="4320667"/>
                  <a:pt x="895604" y="4317619"/>
                  <a:pt x="891794" y="4317619"/>
                </a:cubicBezTo>
                <a:close/>
                <a:moveTo>
                  <a:pt x="891794" y="3946144"/>
                </a:moveTo>
                <a:cubicBezTo>
                  <a:pt x="888047" y="3946144"/>
                  <a:pt x="884936" y="3949192"/>
                  <a:pt x="884936" y="3953002"/>
                </a:cubicBezTo>
                <a:cubicBezTo>
                  <a:pt x="884936" y="3956812"/>
                  <a:pt x="887984" y="3959860"/>
                  <a:pt x="891794" y="3959860"/>
                </a:cubicBezTo>
                <a:cubicBezTo>
                  <a:pt x="895604" y="3959860"/>
                  <a:pt x="898652" y="3956812"/>
                  <a:pt x="898652" y="3953002"/>
                </a:cubicBezTo>
                <a:cubicBezTo>
                  <a:pt x="898652" y="3949192"/>
                  <a:pt x="895604" y="3946144"/>
                  <a:pt x="891794" y="3946144"/>
                </a:cubicBezTo>
                <a:close/>
                <a:moveTo>
                  <a:pt x="891794" y="3760407"/>
                </a:moveTo>
                <a:cubicBezTo>
                  <a:pt x="888047" y="3760407"/>
                  <a:pt x="884936" y="3763455"/>
                  <a:pt x="884936" y="3767265"/>
                </a:cubicBezTo>
                <a:cubicBezTo>
                  <a:pt x="884936" y="3771075"/>
                  <a:pt x="887984" y="3774123"/>
                  <a:pt x="891794" y="3774123"/>
                </a:cubicBezTo>
                <a:cubicBezTo>
                  <a:pt x="895604" y="3774123"/>
                  <a:pt x="898652" y="3771075"/>
                  <a:pt x="898652" y="3767265"/>
                </a:cubicBezTo>
                <a:cubicBezTo>
                  <a:pt x="898652" y="3763455"/>
                  <a:pt x="895604" y="3760407"/>
                  <a:pt x="891794" y="3760407"/>
                </a:cubicBezTo>
                <a:close/>
                <a:moveTo>
                  <a:pt x="891794" y="3853244"/>
                </a:moveTo>
                <a:cubicBezTo>
                  <a:pt x="888047" y="3853244"/>
                  <a:pt x="884936" y="3856292"/>
                  <a:pt x="884936" y="3860101"/>
                </a:cubicBezTo>
                <a:cubicBezTo>
                  <a:pt x="884936" y="3863912"/>
                  <a:pt x="887984" y="3866960"/>
                  <a:pt x="891794" y="3866960"/>
                </a:cubicBezTo>
                <a:cubicBezTo>
                  <a:pt x="895604" y="3866960"/>
                  <a:pt x="898652" y="3863912"/>
                  <a:pt x="898652" y="3860101"/>
                </a:cubicBezTo>
                <a:cubicBezTo>
                  <a:pt x="898652" y="3856292"/>
                  <a:pt x="895604" y="3853244"/>
                  <a:pt x="891794" y="3853244"/>
                </a:cubicBezTo>
                <a:close/>
                <a:moveTo>
                  <a:pt x="1696021" y="3667506"/>
                </a:moveTo>
                <a:cubicBezTo>
                  <a:pt x="1692275" y="3667506"/>
                  <a:pt x="1689164" y="3670554"/>
                  <a:pt x="1689164" y="3674364"/>
                </a:cubicBezTo>
                <a:cubicBezTo>
                  <a:pt x="1689164" y="3678174"/>
                  <a:pt x="1692212" y="3681222"/>
                  <a:pt x="1696021" y="3681222"/>
                </a:cubicBezTo>
                <a:cubicBezTo>
                  <a:pt x="1699831" y="3681222"/>
                  <a:pt x="1702879" y="3678174"/>
                  <a:pt x="1702879" y="3674364"/>
                </a:cubicBezTo>
                <a:cubicBezTo>
                  <a:pt x="1702879" y="3670554"/>
                  <a:pt x="1699831" y="3667506"/>
                  <a:pt x="1696021" y="3667506"/>
                </a:cubicBezTo>
                <a:close/>
                <a:moveTo>
                  <a:pt x="730948" y="3388932"/>
                </a:moveTo>
                <a:cubicBezTo>
                  <a:pt x="727202" y="3388932"/>
                  <a:pt x="724091" y="3391980"/>
                  <a:pt x="724091" y="3395790"/>
                </a:cubicBezTo>
                <a:cubicBezTo>
                  <a:pt x="724091" y="3399600"/>
                  <a:pt x="727139" y="3402648"/>
                  <a:pt x="730948" y="3402648"/>
                </a:cubicBezTo>
                <a:cubicBezTo>
                  <a:pt x="734758" y="3402648"/>
                  <a:pt x="737806" y="3399600"/>
                  <a:pt x="737806" y="3395790"/>
                </a:cubicBezTo>
                <a:cubicBezTo>
                  <a:pt x="737806" y="3391980"/>
                  <a:pt x="734758" y="3388932"/>
                  <a:pt x="730948" y="3388932"/>
                </a:cubicBezTo>
                <a:close/>
                <a:moveTo>
                  <a:pt x="1696021" y="3388932"/>
                </a:moveTo>
                <a:cubicBezTo>
                  <a:pt x="1692275" y="3388932"/>
                  <a:pt x="1689164" y="3391980"/>
                  <a:pt x="1689164" y="3395790"/>
                </a:cubicBezTo>
                <a:cubicBezTo>
                  <a:pt x="1689164" y="3399600"/>
                  <a:pt x="1692212" y="3402648"/>
                  <a:pt x="1696021" y="3402648"/>
                </a:cubicBezTo>
                <a:cubicBezTo>
                  <a:pt x="1699831" y="3402648"/>
                  <a:pt x="1702879" y="3399600"/>
                  <a:pt x="1702879" y="3395790"/>
                </a:cubicBezTo>
                <a:cubicBezTo>
                  <a:pt x="1702879" y="3391980"/>
                  <a:pt x="1699831" y="3388932"/>
                  <a:pt x="1696021" y="3388932"/>
                </a:cubicBezTo>
                <a:close/>
                <a:moveTo>
                  <a:pt x="811403" y="4828286"/>
                </a:moveTo>
                <a:cubicBezTo>
                  <a:pt x="807656" y="4828286"/>
                  <a:pt x="804545" y="4831334"/>
                  <a:pt x="804545" y="4835144"/>
                </a:cubicBezTo>
                <a:cubicBezTo>
                  <a:pt x="804545" y="4838954"/>
                  <a:pt x="807593" y="4842002"/>
                  <a:pt x="811403" y="4842002"/>
                </a:cubicBezTo>
                <a:cubicBezTo>
                  <a:pt x="815213" y="4842002"/>
                  <a:pt x="818261" y="4838954"/>
                  <a:pt x="818261" y="4835144"/>
                </a:cubicBezTo>
                <a:cubicBezTo>
                  <a:pt x="818261" y="4831334"/>
                  <a:pt x="815213" y="4828286"/>
                  <a:pt x="811403" y="4828286"/>
                </a:cubicBezTo>
                <a:close/>
                <a:moveTo>
                  <a:pt x="811403" y="4921123"/>
                </a:moveTo>
                <a:cubicBezTo>
                  <a:pt x="807656" y="4921123"/>
                  <a:pt x="804545" y="4924171"/>
                  <a:pt x="804545" y="4927981"/>
                </a:cubicBezTo>
                <a:cubicBezTo>
                  <a:pt x="804545" y="4931791"/>
                  <a:pt x="807593" y="4934839"/>
                  <a:pt x="811403" y="4934839"/>
                </a:cubicBezTo>
                <a:cubicBezTo>
                  <a:pt x="815213" y="4934839"/>
                  <a:pt x="818261" y="4931791"/>
                  <a:pt x="818261" y="4927981"/>
                </a:cubicBezTo>
                <a:cubicBezTo>
                  <a:pt x="818261" y="4924171"/>
                  <a:pt x="815213" y="4921123"/>
                  <a:pt x="811403" y="4921123"/>
                </a:cubicBezTo>
                <a:close/>
                <a:moveTo>
                  <a:pt x="731012" y="4410393"/>
                </a:moveTo>
                <a:cubicBezTo>
                  <a:pt x="727266" y="4410393"/>
                  <a:pt x="724154" y="4413441"/>
                  <a:pt x="724154" y="4417251"/>
                </a:cubicBezTo>
                <a:cubicBezTo>
                  <a:pt x="724154" y="4421061"/>
                  <a:pt x="727202" y="4424109"/>
                  <a:pt x="731012" y="4424109"/>
                </a:cubicBezTo>
                <a:cubicBezTo>
                  <a:pt x="734822" y="4424109"/>
                  <a:pt x="737870" y="4421061"/>
                  <a:pt x="737870" y="4417251"/>
                </a:cubicBezTo>
                <a:cubicBezTo>
                  <a:pt x="737870" y="4413441"/>
                  <a:pt x="734822" y="4410393"/>
                  <a:pt x="731012" y="4410393"/>
                </a:cubicBezTo>
                <a:close/>
                <a:moveTo>
                  <a:pt x="731012" y="3481769"/>
                </a:moveTo>
                <a:cubicBezTo>
                  <a:pt x="727266" y="3481769"/>
                  <a:pt x="724154" y="3484817"/>
                  <a:pt x="724154" y="3488626"/>
                </a:cubicBezTo>
                <a:cubicBezTo>
                  <a:pt x="724154" y="3492437"/>
                  <a:pt x="727202" y="3495485"/>
                  <a:pt x="731012" y="3495485"/>
                </a:cubicBezTo>
                <a:cubicBezTo>
                  <a:pt x="734822" y="3495485"/>
                  <a:pt x="737870" y="3492437"/>
                  <a:pt x="737870" y="3488626"/>
                </a:cubicBezTo>
                <a:cubicBezTo>
                  <a:pt x="737870" y="3484817"/>
                  <a:pt x="734822" y="3481769"/>
                  <a:pt x="731012" y="3481769"/>
                </a:cubicBezTo>
                <a:close/>
                <a:moveTo>
                  <a:pt x="811403" y="4735386"/>
                </a:moveTo>
                <a:cubicBezTo>
                  <a:pt x="807656" y="4735386"/>
                  <a:pt x="804545" y="4738434"/>
                  <a:pt x="804545" y="4742244"/>
                </a:cubicBezTo>
                <a:cubicBezTo>
                  <a:pt x="804545" y="4746054"/>
                  <a:pt x="807593" y="4749102"/>
                  <a:pt x="811403" y="4749102"/>
                </a:cubicBezTo>
                <a:cubicBezTo>
                  <a:pt x="815213" y="4749102"/>
                  <a:pt x="818261" y="4746054"/>
                  <a:pt x="818261" y="4742244"/>
                </a:cubicBezTo>
                <a:cubicBezTo>
                  <a:pt x="818261" y="4738434"/>
                  <a:pt x="815213" y="4735386"/>
                  <a:pt x="811403" y="4735386"/>
                </a:cubicBezTo>
                <a:close/>
                <a:moveTo>
                  <a:pt x="811403" y="4549648"/>
                </a:moveTo>
                <a:cubicBezTo>
                  <a:pt x="807656" y="4549648"/>
                  <a:pt x="804545" y="4552696"/>
                  <a:pt x="804545" y="4556506"/>
                </a:cubicBezTo>
                <a:cubicBezTo>
                  <a:pt x="804545" y="4560316"/>
                  <a:pt x="807593" y="4563364"/>
                  <a:pt x="811403" y="4563364"/>
                </a:cubicBezTo>
                <a:cubicBezTo>
                  <a:pt x="815213" y="4563364"/>
                  <a:pt x="818261" y="4560316"/>
                  <a:pt x="818261" y="4556506"/>
                </a:cubicBezTo>
                <a:cubicBezTo>
                  <a:pt x="818261" y="4552696"/>
                  <a:pt x="815213" y="4549648"/>
                  <a:pt x="811403" y="4549648"/>
                </a:cubicBezTo>
                <a:close/>
                <a:moveTo>
                  <a:pt x="1696021" y="3574606"/>
                </a:moveTo>
                <a:cubicBezTo>
                  <a:pt x="1692275" y="3574606"/>
                  <a:pt x="1689164" y="3577654"/>
                  <a:pt x="1689164" y="3581463"/>
                </a:cubicBezTo>
                <a:cubicBezTo>
                  <a:pt x="1689164" y="3585274"/>
                  <a:pt x="1692212" y="3588322"/>
                  <a:pt x="1696021" y="3588322"/>
                </a:cubicBezTo>
                <a:cubicBezTo>
                  <a:pt x="1699831" y="3588322"/>
                  <a:pt x="1702879" y="3585274"/>
                  <a:pt x="1702879" y="3581463"/>
                </a:cubicBezTo>
                <a:cubicBezTo>
                  <a:pt x="1702879" y="3577654"/>
                  <a:pt x="1699831" y="3574606"/>
                  <a:pt x="1696021" y="3574606"/>
                </a:cubicBezTo>
                <a:close/>
                <a:moveTo>
                  <a:pt x="811403" y="4642549"/>
                </a:moveTo>
                <a:cubicBezTo>
                  <a:pt x="807656" y="4642549"/>
                  <a:pt x="804545" y="4645597"/>
                  <a:pt x="804545" y="4649407"/>
                </a:cubicBezTo>
                <a:cubicBezTo>
                  <a:pt x="804545" y="4653217"/>
                  <a:pt x="807593" y="4656265"/>
                  <a:pt x="811403" y="4656265"/>
                </a:cubicBezTo>
                <a:cubicBezTo>
                  <a:pt x="815213" y="4656265"/>
                  <a:pt x="818261" y="4653217"/>
                  <a:pt x="818261" y="4649407"/>
                </a:cubicBezTo>
                <a:cubicBezTo>
                  <a:pt x="818261" y="4645597"/>
                  <a:pt x="815213" y="4642549"/>
                  <a:pt x="811403" y="4642549"/>
                </a:cubicBezTo>
                <a:close/>
                <a:moveTo>
                  <a:pt x="731012" y="3946081"/>
                </a:moveTo>
                <a:cubicBezTo>
                  <a:pt x="727266" y="3946081"/>
                  <a:pt x="724154" y="3949129"/>
                  <a:pt x="724154" y="3952938"/>
                </a:cubicBezTo>
                <a:cubicBezTo>
                  <a:pt x="724154" y="3956749"/>
                  <a:pt x="727202" y="3959797"/>
                  <a:pt x="731012" y="3959797"/>
                </a:cubicBezTo>
                <a:cubicBezTo>
                  <a:pt x="734822" y="3959797"/>
                  <a:pt x="737870" y="3956749"/>
                  <a:pt x="737870" y="3952938"/>
                </a:cubicBezTo>
                <a:cubicBezTo>
                  <a:pt x="737870" y="3949129"/>
                  <a:pt x="734822" y="3946081"/>
                  <a:pt x="731012" y="3946081"/>
                </a:cubicBezTo>
                <a:close/>
                <a:moveTo>
                  <a:pt x="731012" y="3574606"/>
                </a:moveTo>
                <a:cubicBezTo>
                  <a:pt x="727266" y="3574606"/>
                  <a:pt x="724154" y="3577654"/>
                  <a:pt x="724154" y="3581463"/>
                </a:cubicBezTo>
                <a:cubicBezTo>
                  <a:pt x="724154" y="3585274"/>
                  <a:pt x="727202" y="3588322"/>
                  <a:pt x="731012" y="3588322"/>
                </a:cubicBezTo>
                <a:cubicBezTo>
                  <a:pt x="734822" y="3588322"/>
                  <a:pt x="737870" y="3585274"/>
                  <a:pt x="737870" y="3581463"/>
                </a:cubicBezTo>
                <a:cubicBezTo>
                  <a:pt x="737870" y="3577654"/>
                  <a:pt x="734822" y="3574606"/>
                  <a:pt x="731012" y="3574606"/>
                </a:cubicBezTo>
                <a:close/>
                <a:moveTo>
                  <a:pt x="731012" y="4038918"/>
                </a:moveTo>
                <a:cubicBezTo>
                  <a:pt x="727266" y="4038918"/>
                  <a:pt x="724154" y="4041966"/>
                  <a:pt x="724154" y="4045776"/>
                </a:cubicBezTo>
                <a:cubicBezTo>
                  <a:pt x="724154" y="4049586"/>
                  <a:pt x="727202" y="4052634"/>
                  <a:pt x="731012" y="4052634"/>
                </a:cubicBezTo>
                <a:cubicBezTo>
                  <a:pt x="734822" y="4052634"/>
                  <a:pt x="737870" y="4049586"/>
                  <a:pt x="737870" y="4045776"/>
                </a:cubicBezTo>
                <a:cubicBezTo>
                  <a:pt x="737870" y="4041966"/>
                  <a:pt x="734822" y="4038918"/>
                  <a:pt x="731012" y="4038918"/>
                </a:cubicBezTo>
                <a:close/>
                <a:moveTo>
                  <a:pt x="731012" y="4224655"/>
                </a:moveTo>
                <a:cubicBezTo>
                  <a:pt x="727266" y="4224655"/>
                  <a:pt x="724154" y="4227703"/>
                  <a:pt x="724154" y="4231513"/>
                </a:cubicBezTo>
                <a:cubicBezTo>
                  <a:pt x="724154" y="4235323"/>
                  <a:pt x="727202" y="4238371"/>
                  <a:pt x="731012" y="4238371"/>
                </a:cubicBezTo>
                <a:cubicBezTo>
                  <a:pt x="734822" y="4238371"/>
                  <a:pt x="737870" y="4235323"/>
                  <a:pt x="737870" y="4231513"/>
                </a:cubicBezTo>
                <a:cubicBezTo>
                  <a:pt x="737870" y="4227703"/>
                  <a:pt x="734822" y="4224655"/>
                  <a:pt x="731012" y="4224655"/>
                </a:cubicBezTo>
                <a:close/>
                <a:moveTo>
                  <a:pt x="731012" y="4317492"/>
                </a:moveTo>
                <a:cubicBezTo>
                  <a:pt x="727266" y="4317492"/>
                  <a:pt x="724154" y="4320540"/>
                  <a:pt x="724154" y="4324350"/>
                </a:cubicBezTo>
                <a:cubicBezTo>
                  <a:pt x="724154" y="4328160"/>
                  <a:pt x="727202" y="4331208"/>
                  <a:pt x="731012" y="4331208"/>
                </a:cubicBezTo>
                <a:cubicBezTo>
                  <a:pt x="734822" y="4331208"/>
                  <a:pt x="737870" y="4328160"/>
                  <a:pt x="737870" y="4324350"/>
                </a:cubicBezTo>
                <a:cubicBezTo>
                  <a:pt x="737870" y="4320540"/>
                  <a:pt x="734822" y="4317492"/>
                  <a:pt x="731012" y="4317492"/>
                </a:cubicBezTo>
                <a:close/>
                <a:moveTo>
                  <a:pt x="731012" y="4131755"/>
                </a:moveTo>
                <a:cubicBezTo>
                  <a:pt x="727266" y="4131755"/>
                  <a:pt x="724154" y="4134803"/>
                  <a:pt x="724154" y="4138613"/>
                </a:cubicBezTo>
                <a:cubicBezTo>
                  <a:pt x="724154" y="4142423"/>
                  <a:pt x="727202" y="4145471"/>
                  <a:pt x="731012" y="4145471"/>
                </a:cubicBezTo>
                <a:cubicBezTo>
                  <a:pt x="734822" y="4145471"/>
                  <a:pt x="737870" y="4142423"/>
                  <a:pt x="737870" y="4138613"/>
                </a:cubicBezTo>
                <a:cubicBezTo>
                  <a:pt x="737870" y="4134803"/>
                  <a:pt x="734822" y="4131755"/>
                  <a:pt x="731012" y="4131755"/>
                </a:cubicBezTo>
                <a:close/>
                <a:moveTo>
                  <a:pt x="731012" y="3667443"/>
                </a:moveTo>
                <a:cubicBezTo>
                  <a:pt x="727266" y="3667443"/>
                  <a:pt x="724154" y="3670491"/>
                  <a:pt x="724154" y="3674301"/>
                </a:cubicBezTo>
                <a:cubicBezTo>
                  <a:pt x="724154" y="3678111"/>
                  <a:pt x="727202" y="3681159"/>
                  <a:pt x="731012" y="3681159"/>
                </a:cubicBezTo>
                <a:cubicBezTo>
                  <a:pt x="734822" y="3681159"/>
                  <a:pt x="737870" y="3678111"/>
                  <a:pt x="737870" y="3674301"/>
                </a:cubicBezTo>
                <a:cubicBezTo>
                  <a:pt x="737870" y="3670491"/>
                  <a:pt x="734822" y="3667443"/>
                  <a:pt x="731012" y="3667443"/>
                </a:cubicBezTo>
                <a:close/>
                <a:moveTo>
                  <a:pt x="731012" y="3760280"/>
                </a:moveTo>
                <a:cubicBezTo>
                  <a:pt x="727266" y="3760280"/>
                  <a:pt x="724154" y="3763328"/>
                  <a:pt x="724154" y="3767138"/>
                </a:cubicBezTo>
                <a:cubicBezTo>
                  <a:pt x="724154" y="3770948"/>
                  <a:pt x="727202" y="3773996"/>
                  <a:pt x="731012" y="3773996"/>
                </a:cubicBezTo>
                <a:cubicBezTo>
                  <a:pt x="734822" y="3773996"/>
                  <a:pt x="737870" y="3770948"/>
                  <a:pt x="737870" y="3767138"/>
                </a:cubicBezTo>
                <a:cubicBezTo>
                  <a:pt x="737870" y="3763328"/>
                  <a:pt x="734822" y="3760280"/>
                  <a:pt x="731012" y="3760280"/>
                </a:cubicBezTo>
                <a:close/>
                <a:moveTo>
                  <a:pt x="811403" y="4363911"/>
                </a:moveTo>
                <a:cubicBezTo>
                  <a:pt x="807656" y="4363911"/>
                  <a:pt x="804545" y="4366959"/>
                  <a:pt x="804545" y="4370769"/>
                </a:cubicBezTo>
                <a:cubicBezTo>
                  <a:pt x="804545" y="4374579"/>
                  <a:pt x="807593" y="4377627"/>
                  <a:pt x="811403" y="4377627"/>
                </a:cubicBezTo>
                <a:cubicBezTo>
                  <a:pt x="815213" y="4377627"/>
                  <a:pt x="818261" y="4374579"/>
                  <a:pt x="818261" y="4370769"/>
                </a:cubicBezTo>
                <a:cubicBezTo>
                  <a:pt x="818261" y="4366959"/>
                  <a:pt x="815213" y="4363911"/>
                  <a:pt x="811403" y="4363911"/>
                </a:cubicBezTo>
                <a:close/>
                <a:moveTo>
                  <a:pt x="731012" y="3853180"/>
                </a:moveTo>
                <a:cubicBezTo>
                  <a:pt x="727266" y="3853180"/>
                  <a:pt x="724154" y="3856228"/>
                  <a:pt x="724154" y="3860038"/>
                </a:cubicBezTo>
                <a:cubicBezTo>
                  <a:pt x="724154" y="3863848"/>
                  <a:pt x="727202" y="3866896"/>
                  <a:pt x="731012" y="3866896"/>
                </a:cubicBezTo>
                <a:cubicBezTo>
                  <a:pt x="734822" y="3866896"/>
                  <a:pt x="737870" y="3863848"/>
                  <a:pt x="737870" y="3860038"/>
                </a:cubicBezTo>
                <a:cubicBezTo>
                  <a:pt x="737870" y="3856228"/>
                  <a:pt x="734822" y="3853180"/>
                  <a:pt x="731012" y="3853180"/>
                </a:cubicBezTo>
                <a:close/>
                <a:moveTo>
                  <a:pt x="811403" y="4456811"/>
                </a:moveTo>
                <a:cubicBezTo>
                  <a:pt x="807656" y="4456811"/>
                  <a:pt x="804545" y="4459859"/>
                  <a:pt x="804545" y="4463669"/>
                </a:cubicBezTo>
                <a:cubicBezTo>
                  <a:pt x="804545" y="4467479"/>
                  <a:pt x="807593" y="4470527"/>
                  <a:pt x="811403" y="4470527"/>
                </a:cubicBezTo>
                <a:cubicBezTo>
                  <a:pt x="815213" y="4470527"/>
                  <a:pt x="818261" y="4467479"/>
                  <a:pt x="818261" y="4463669"/>
                </a:cubicBezTo>
                <a:cubicBezTo>
                  <a:pt x="818261" y="4459859"/>
                  <a:pt x="815213" y="4456811"/>
                  <a:pt x="811403" y="4456811"/>
                </a:cubicBezTo>
                <a:close/>
                <a:moveTo>
                  <a:pt x="811403" y="3899662"/>
                </a:moveTo>
                <a:cubicBezTo>
                  <a:pt x="807656" y="3899662"/>
                  <a:pt x="804545" y="3902710"/>
                  <a:pt x="804545" y="3906520"/>
                </a:cubicBezTo>
                <a:cubicBezTo>
                  <a:pt x="804545" y="3910330"/>
                  <a:pt x="807593" y="3913378"/>
                  <a:pt x="811403" y="3913378"/>
                </a:cubicBezTo>
                <a:cubicBezTo>
                  <a:pt x="815213" y="3913378"/>
                  <a:pt x="818261" y="3910330"/>
                  <a:pt x="818261" y="3906520"/>
                </a:cubicBezTo>
                <a:cubicBezTo>
                  <a:pt x="818261" y="3902710"/>
                  <a:pt x="815213" y="3899662"/>
                  <a:pt x="811403" y="3899662"/>
                </a:cubicBezTo>
                <a:close/>
                <a:moveTo>
                  <a:pt x="811403" y="3528187"/>
                </a:moveTo>
                <a:cubicBezTo>
                  <a:pt x="807656" y="3528187"/>
                  <a:pt x="804545" y="3531235"/>
                  <a:pt x="804545" y="3535045"/>
                </a:cubicBezTo>
                <a:cubicBezTo>
                  <a:pt x="804545" y="3538855"/>
                  <a:pt x="807593" y="3541903"/>
                  <a:pt x="811403" y="3541903"/>
                </a:cubicBezTo>
                <a:cubicBezTo>
                  <a:pt x="815213" y="3541903"/>
                  <a:pt x="818261" y="3538855"/>
                  <a:pt x="818261" y="3535045"/>
                </a:cubicBezTo>
                <a:cubicBezTo>
                  <a:pt x="818261" y="3531235"/>
                  <a:pt x="815213" y="3528187"/>
                  <a:pt x="811403" y="3528187"/>
                </a:cubicBezTo>
                <a:close/>
                <a:moveTo>
                  <a:pt x="811403" y="3992499"/>
                </a:moveTo>
                <a:cubicBezTo>
                  <a:pt x="807656" y="3992499"/>
                  <a:pt x="804545" y="3995547"/>
                  <a:pt x="804545" y="3999357"/>
                </a:cubicBezTo>
                <a:cubicBezTo>
                  <a:pt x="804545" y="4003167"/>
                  <a:pt x="807593" y="4006215"/>
                  <a:pt x="811403" y="4006215"/>
                </a:cubicBezTo>
                <a:cubicBezTo>
                  <a:pt x="815213" y="4006215"/>
                  <a:pt x="818261" y="4003167"/>
                  <a:pt x="818261" y="3999357"/>
                </a:cubicBezTo>
                <a:cubicBezTo>
                  <a:pt x="818261" y="3995547"/>
                  <a:pt x="815213" y="3992499"/>
                  <a:pt x="811403" y="3992499"/>
                </a:cubicBezTo>
                <a:close/>
                <a:moveTo>
                  <a:pt x="811403" y="3806762"/>
                </a:moveTo>
                <a:cubicBezTo>
                  <a:pt x="807656" y="3806762"/>
                  <a:pt x="804545" y="3809810"/>
                  <a:pt x="804545" y="3813619"/>
                </a:cubicBezTo>
                <a:cubicBezTo>
                  <a:pt x="804545" y="3817430"/>
                  <a:pt x="807593" y="3820478"/>
                  <a:pt x="811403" y="3820478"/>
                </a:cubicBezTo>
                <a:cubicBezTo>
                  <a:pt x="815213" y="3820478"/>
                  <a:pt x="818261" y="3817430"/>
                  <a:pt x="818261" y="3813619"/>
                </a:cubicBezTo>
                <a:cubicBezTo>
                  <a:pt x="818261" y="3809810"/>
                  <a:pt x="815213" y="3806762"/>
                  <a:pt x="811403" y="3806762"/>
                </a:cubicBezTo>
                <a:close/>
                <a:moveTo>
                  <a:pt x="811403" y="3621024"/>
                </a:moveTo>
                <a:cubicBezTo>
                  <a:pt x="807656" y="3621024"/>
                  <a:pt x="804545" y="3624072"/>
                  <a:pt x="804545" y="3627882"/>
                </a:cubicBezTo>
                <a:cubicBezTo>
                  <a:pt x="804545" y="3631692"/>
                  <a:pt x="807593" y="3634740"/>
                  <a:pt x="811403" y="3634740"/>
                </a:cubicBezTo>
                <a:cubicBezTo>
                  <a:pt x="815213" y="3634740"/>
                  <a:pt x="818261" y="3631692"/>
                  <a:pt x="818261" y="3627882"/>
                </a:cubicBezTo>
                <a:cubicBezTo>
                  <a:pt x="818261" y="3624072"/>
                  <a:pt x="815213" y="3621024"/>
                  <a:pt x="811403" y="3621024"/>
                </a:cubicBezTo>
                <a:close/>
                <a:moveTo>
                  <a:pt x="811403" y="3713861"/>
                </a:moveTo>
                <a:cubicBezTo>
                  <a:pt x="807656" y="3713861"/>
                  <a:pt x="804545" y="3716909"/>
                  <a:pt x="804545" y="3720719"/>
                </a:cubicBezTo>
                <a:cubicBezTo>
                  <a:pt x="804545" y="3724529"/>
                  <a:pt x="807593" y="3727577"/>
                  <a:pt x="811403" y="3727577"/>
                </a:cubicBezTo>
                <a:cubicBezTo>
                  <a:pt x="815213" y="3727577"/>
                  <a:pt x="818261" y="3724529"/>
                  <a:pt x="818261" y="3720719"/>
                </a:cubicBezTo>
                <a:cubicBezTo>
                  <a:pt x="818261" y="3716909"/>
                  <a:pt x="815213" y="3713861"/>
                  <a:pt x="811403" y="3713861"/>
                </a:cubicBezTo>
                <a:close/>
                <a:moveTo>
                  <a:pt x="811403" y="4085336"/>
                </a:moveTo>
                <a:cubicBezTo>
                  <a:pt x="807656" y="4085336"/>
                  <a:pt x="804545" y="4088384"/>
                  <a:pt x="804545" y="4092194"/>
                </a:cubicBezTo>
                <a:cubicBezTo>
                  <a:pt x="804545" y="4096004"/>
                  <a:pt x="807593" y="4099052"/>
                  <a:pt x="811403" y="4099052"/>
                </a:cubicBezTo>
                <a:cubicBezTo>
                  <a:pt x="815213" y="4099052"/>
                  <a:pt x="818261" y="4096004"/>
                  <a:pt x="818261" y="4092194"/>
                </a:cubicBezTo>
                <a:cubicBezTo>
                  <a:pt x="818261" y="4088384"/>
                  <a:pt x="815213" y="4085336"/>
                  <a:pt x="811403" y="4085336"/>
                </a:cubicBezTo>
                <a:close/>
                <a:moveTo>
                  <a:pt x="811403" y="3342450"/>
                </a:moveTo>
                <a:cubicBezTo>
                  <a:pt x="807656" y="3342450"/>
                  <a:pt x="804545" y="3345498"/>
                  <a:pt x="804545" y="3349307"/>
                </a:cubicBezTo>
                <a:cubicBezTo>
                  <a:pt x="804545" y="3353118"/>
                  <a:pt x="807593" y="3356166"/>
                  <a:pt x="811403" y="3356166"/>
                </a:cubicBezTo>
                <a:cubicBezTo>
                  <a:pt x="815213" y="3356166"/>
                  <a:pt x="818261" y="3353118"/>
                  <a:pt x="818261" y="3349307"/>
                </a:cubicBezTo>
                <a:cubicBezTo>
                  <a:pt x="818261" y="3345498"/>
                  <a:pt x="815213" y="3342450"/>
                  <a:pt x="811403" y="3342450"/>
                </a:cubicBezTo>
                <a:close/>
                <a:moveTo>
                  <a:pt x="1696021" y="3481769"/>
                </a:moveTo>
                <a:cubicBezTo>
                  <a:pt x="1692275" y="3481769"/>
                  <a:pt x="1689164" y="3484817"/>
                  <a:pt x="1689164" y="3488626"/>
                </a:cubicBezTo>
                <a:cubicBezTo>
                  <a:pt x="1689164" y="3492437"/>
                  <a:pt x="1692212" y="3495485"/>
                  <a:pt x="1696021" y="3495485"/>
                </a:cubicBezTo>
                <a:cubicBezTo>
                  <a:pt x="1699831" y="3495485"/>
                  <a:pt x="1702879" y="3492437"/>
                  <a:pt x="1702879" y="3488626"/>
                </a:cubicBezTo>
                <a:cubicBezTo>
                  <a:pt x="1702879" y="3484817"/>
                  <a:pt x="1699831" y="3481769"/>
                  <a:pt x="1696021" y="3481769"/>
                </a:cubicBezTo>
                <a:close/>
                <a:moveTo>
                  <a:pt x="811403" y="4178237"/>
                </a:moveTo>
                <a:cubicBezTo>
                  <a:pt x="807656" y="4178237"/>
                  <a:pt x="804545" y="4181285"/>
                  <a:pt x="804545" y="4185094"/>
                </a:cubicBezTo>
                <a:cubicBezTo>
                  <a:pt x="804545" y="4188905"/>
                  <a:pt x="807593" y="4191953"/>
                  <a:pt x="811403" y="4191953"/>
                </a:cubicBezTo>
                <a:cubicBezTo>
                  <a:pt x="815213" y="4191953"/>
                  <a:pt x="818261" y="4188905"/>
                  <a:pt x="818261" y="4185094"/>
                </a:cubicBezTo>
                <a:cubicBezTo>
                  <a:pt x="818261" y="4181285"/>
                  <a:pt x="815213" y="4178237"/>
                  <a:pt x="811403" y="4178237"/>
                </a:cubicBezTo>
                <a:close/>
                <a:moveTo>
                  <a:pt x="811403" y="4271074"/>
                </a:moveTo>
                <a:cubicBezTo>
                  <a:pt x="807656" y="4271074"/>
                  <a:pt x="804545" y="4274122"/>
                  <a:pt x="804545" y="4277932"/>
                </a:cubicBezTo>
                <a:cubicBezTo>
                  <a:pt x="804545" y="4281742"/>
                  <a:pt x="807593" y="4284790"/>
                  <a:pt x="811403" y="4284790"/>
                </a:cubicBezTo>
                <a:cubicBezTo>
                  <a:pt x="815213" y="4284790"/>
                  <a:pt x="818261" y="4281742"/>
                  <a:pt x="818261" y="4277932"/>
                </a:cubicBezTo>
                <a:cubicBezTo>
                  <a:pt x="818261" y="4274122"/>
                  <a:pt x="815213" y="4271074"/>
                  <a:pt x="811403" y="4271074"/>
                </a:cubicBezTo>
                <a:close/>
                <a:moveTo>
                  <a:pt x="811403" y="3435287"/>
                </a:moveTo>
                <a:cubicBezTo>
                  <a:pt x="807656" y="3435287"/>
                  <a:pt x="804545" y="3438335"/>
                  <a:pt x="804545" y="3442144"/>
                </a:cubicBezTo>
                <a:cubicBezTo>
                  <a:pt x="804545" y="3445955"/>
                  <a:pt x="807593" y="3449003"/>
                  <a:pt x="811403" y="3449003"/>
                </a:cubicBezTo>
                <a:cubicBezTo>
                  <a:pt x="815213" y="3449003"/>
                  <a:pt x="818261" y="3445955"/>
                  <a:pt x="818261" y="3442144"/>
                </a:cubicBezTo>
                <a:cubicBezTo>
                  <a:pt x="818261" y="3438335"/>
                  <a:pt x="815213" y="3435287"/>
                  <a:pt x="811403" y="3435287"/>
                </a:cubicBezTo>
                <a:close/>
                <a:moveTo>
                  <a:pt x="1856867" y="4967542"/>
                </a:moveTo>
                <a:cubicBezTo>
                  <a:pt x="1853120" y="4967542"/>
                  <a:pt x="1850009" y="4970590"/>
                  <a:pt x="1850009" y="4974400"/>
                </a:cubicBezTo>
                <a:cubicBezTo>
                  <a:pt x="1850009" y="4978210"/>
                  <a:pt x="1853057" y="4981258"/>
                  <a:pt x="1856867" y="4981258"/>
                </a:cubicBezTo>
                <a:cubicBezTo>
                  <a:pt x="1860677" y="4981258"/>
                  <a:pt x="1863725" y="4978210"/>
                  <a:pt x="1863725" y="4974400"/>
                </a:cubicBezTo>
                <a:cubicBezTo>
                  <a:pt x="1863725" y="4970590"/>
                  <a:pt x="1860677" y="4967542"/>
                  <a:pt x="1856867" y="4967542"/>
                </a:cubicBezTo>
                <a:close/>
                <a:moveTo>
                  <a:pt x="730948" y="4967542"/>
                </a:moveTo>
                <a:cubicBezTo>
                  <a:pt x="727202" y="4967542"/>
                  <a:pt x="724091" y="4970590"/>
                  <a:pt x="724091" y="4974400"/>
                </a:cubicBezTo>
                <a:cubicBezTo>
                  <a:pt x="724091" y="4978210"/>
                  <a:pt x="727139" y="4981258"/>
                  <a:pt x="730948" y="4981258"/>
                </a:cubicBezTo>
                <a:cubicBezTo>
                  <a:pt x="734758" y="4981258"/>
                  <a:pt x="737806" y="4978210"/>
                  <a:pt x="737806" y="4974400"/>
                </a:cubicBezTo>
                <a:cubicBezTo>
                  <a:pt x="737806" y="4970590"/>
                  <a:pt x="734758" y="4967542"/>
                  <a:pt x="730948" y="4967542"/>
                </a:cubicBezTo>
                <a:close/>
                <a:moveTo>
                  <a:pt x="248412" y="4967542"/>
                </a:moveTo>
                <a:cubicBezTo>
                  <a:pt x="244666" y="4967542"/>
                  <a:pt x="241554" y="4970590"/>
                  <a:pt x="241554" y="4974400"/>
                </a:cubicBezTo>
                <a:cubicBezTo>
                  <a:pt x="241554" y="4978210"/>
                  <a:pt x="244602" y="4981258"/>
                  <a:pt x="248412" y="4981258"/>
                </a:cubicBezTo>
                <a:cubicBezTo>
                  <a:pt x="252222" y="4981258"/>
                  <a:pt x="255270" y="4978210"/>
                  <a:pt x="255270" y="4974400"/>
                </a:cubicBezTo>
                <a:cubicBezTo>
                  <a:pt x="255270" y="4970590"/>
                  <a:pt x="252222" y="4967542"/>
                  <a:pt x="248412" y="4967542"/>
                </a:cubicBezTo>
                <a:close/>
                <a:moveTo>
                  <a:pt x="1535176" y="4967542"/>
                </a:moveTo>
                <a:cubicBezTo>
                  <a:pt x="1531429" y="4967542"/>
                  <a:pt x="1528318" y="4970590"/>
                  <a:pt x="1528318" y="4974400"/>
                </a:cubicBezTo>
                <a:cubicBezTo>
                  <a:pt x="1528318" y="4978210"/>
                  <a:pt x="1531366" y="4981258"/>
                  <a:pt x="1535176" y="4981258"/>
                </a:cubicBezTo>
                <a:cubicBezTo>
                  <a:pt x="1538986" y="4981258"/>
                  <a:pt x="1542034" y="4978210"/>
                  <a:pt x="1542034" y="4974400"/>
                </a:cubicBezTo>
                <a:cubicBezTo>
                  <a:pt x="1542034" y="4970590"/>
                  <a:pt x="1538986" y="4967542"/>
                  <a:pt x="1535176" y="4967542"/>
                </a:cubicBezTo>
                <a:close/>
                <a:moveTo>
                  <a:pt x="570103" y="4967542"/>
                </a:moveTo>
                <a:cubicBezTo>
                  <a:pt x="566356" y="4967542"/>
                  <a:pt x="563245" y="4970590"/>
                  <a:pt x="563245" y="4974400"/>
                </a:cubicBezTo>
                <a:cubicBezTo>
                  <a:pt x="563245" y="4978210"/>
                  <a:pt x="566293" y="4981258"/>
                  <a:pt x="570103" y="4981258"/>
                </a:cubicBezTo>
                <a:cubicBezTo>
                  <a:pt x="573913" y="4981258"/>
                  <a:pt x="576961" y="4978210"/>
                  <a:pt x="576961" y="4974400"/>
                </a:cubicBezTo>
                <a:cubicBezTo>
                  <a:pt x="576961" y="4970590"/>
                  <a:pt x="573913" y="4967542"/>
                  <a:pt x="570103" y="4967542"/>
                </a:cubicBezTo>
                <a:close/>
                <a:moveTo>
                  <a:pt x="87567" y="4967542"/>
                </a:moveTo>
                <a:cubicBezTo>
                  <a:pt x="83820" y="4967542"/>
                  <a:pt x="80708" y="4970590"/>
                  <a:pt x="80708" y="4974400"/>
                </a:cubicBezTo>
                <a:cubicBezTo>
                  <a:pt x="80708" y="4978210"/>
                  <a:pt x="83756" y="4981258"/>
                  <a:pt x="87567" y="4981258"/>
                </a:cubicBezTo>
                <a:cubicBezTo>
                  <a:pt x="91377" y="4981258"/>
                  <a:pt x="94424" y="4978210"/>
                  <a:pt x="94424" y="4974400"/>
                </a:cubicBezTo>
                <a:cubicBezTo>
                  <a:pt x="94424" y="4970590"/>
                  <a:pt x="91377" y="4967542"/>
                  <a:pt x="87567" y="4967542"/>
                </a:cubicBezTo>
                <a:close/>
                <a:moveTo>
                  <a:pt x="1374330" y="4967542"/>
                </a:moveTo>
                <a:cubicBezTo>
                  <a:pt x="1370584" y="4967542"/>
                  <a:pt x="1367472" y="4970590"/>
                  <a:pt x="1367472" y="4974400"/>
                </a:cubicBezTo>
                <a:cubicBezTo>
                  <a:pt x="1367472" y="4978210"/>
                  <a:pt x="1370520" y="4981258"/>
                  <a:pt x="1374330" y="4981258"/>
                </a:cubicBezTo>
                <a:cubicBezTo>
                  <a:pt x="1378141" y="4981258"/>
                  <a:pt x="1381189" y="4978210"/>
                  <a:pt x="1381189" y="4974400"/>
                </a:cubicBezTo>
                <a:cubicBezTo>
                  <a:pt x="1381189" y="4970590"/>
                  <a:pt x="1378141" y="4967542"/>
                  <a:pt x="1374330" y="4967542"/>
                </a:cubicBezTo>
                <a:close/>
                <a:moveTo>
                  <a:pt x="891794" y="4967542"/>
                </a:moveTo>
                <a:cubicBezTo>
                  <a:pt x="888047" y="4967542"/>
                  <a:pt x="884936" y="4970590"/>
                  <a:pt x="884936" y="4974400"/>
                </a:cubicBezTo>
                <a:cubicBezTo>
                  <a:pt x="884936" y="4978210"/>
                  <a:pt x="887984" y="4981258"/>
                  <a:pt x="891794" y="4981258"/>
                </a:cubicBezTo>
                <a:cubicBezTo>
                  <a:pt x="895604" y="4981258"/>
                  <a:pt x="898652" y="4978210"/>
                  <a:pt x="898652" y="4974400"/>
                </a:cubicBezTo>
                <a:cubicBezTo>
                  <a:pt x="898652" y="4970590"/>
                  <a:pt x="895604" y="4967542"/>
                  <a:pt x="891794" y="4967542"/>
                </a:cubicBezTo>
                <a:close/>
                <a:moveTo>
                  <a:pt x="1696021" y="4967542"/>
                </a:moveTo>
                <a:cubicBezTo>
                  <a:pt x="1692275" y="4967542"/>
                  <a:pt x="1689164" y="4970590"/>
                  <a:pt x="1689164" y="4974400"/>
                </a:cubicBezTo>
                <a:cubicBezTo>
                  <a:pt x="1689164" y="4978210"/>
                  <a:pt x="1692212" y="4981258"/>
                  <a:pt x="1696021" y="4981258"/>
                </a:cubicBezTo>
                <a:cubicBezTo>
                  <a:pt x="1699831" y="4981258"/>
                  <a:pt x="1702879" y="4978210"/>
                  <a:pt x="1702879" y="4974400"/>
                </a:cubicBezTo>
                <a:cubicBezTo>
                  <a:pt x="1702879" y="4970590"/>
                  <a:pt x="1699831" y="4967542"/>
                  <a:pt x="1696021" y="4967542"/>
                </a:cubicBezTo>
                <a:close/>
                <a:moveTo>
                  <a:pt x="1213485" y="4967542"/>
                </a:moveTo>
                <a:cubicBezTo>
                  <a:pt x="1209739" y="4967542"/>
                  <a:pt x="1206627" y="4970590"/>
                  <a:pt x="1206627" y="4974400"/>
                </a:cubicBezTo>
                <a:cubicBezTo>
                  <a:pt x="1206627" y="4978210"/>
                  <a:pt x="1209675" y="4981258"/>
                  <a:pt x="1213485" y="4981258"/>
                </a:cubicBezTo>
                <a:cubicBezTo>
                  <a:pt x="1217295" y="4981258"/>
                  <a:pt x="1220343" y="4978210"/>
                  <a:pt x="1220343" y="4974400"/>
                </a:cubicBezTo>
                <a:cubicBezTo>
                  <a:pt x="1220343" y="4970590"/>
                  <a:pt x="1217295" y="4967542"/>
                  <a:pt x="1213485" y="4967542"/>
                </a:cubicBezTo>
                <a:close/>
                <a:moveTo>
                  <a:pt x="1052640" y="4967542"/>
                </a:moveTo>
                <a:cubicBezTo>
                  <a:pt x="1048893" y="4967542"/>
                  <a:pt x="1045781" y="4970590"/>
                  <a:pt x="1045781" y="4974400"/>
                </a:cubicBezTo>
                <a:cubicBezTo>
                  <a:pt x="1045781" y="4978210"/>
                  <a:pt x="1048829" y="4981258"/>
                  <a:pt x="1052640" y="4981258"/>
                </a:cubicBezTo>
                <a:cubicBezTo>
                  <a:pt x="1056450" y="4981258"/>
                  <a:pt x="1059497" y="4978210"/>
                  <a:pt x="1059497" y="4974400"/>
                </a:cubicBezTo>
                <a:cubicBezTo>
                  <a:pt x="1059497" y="4970590"/>
                  <a:pt x="1056450" y="4967542"/>
                  <a:pt x="1052640" y="4967542"/>
                </a:cubicBezTo>
                <a:close/>
                <a:moveTo>
                  <a:pt x="409257" y="4967542"/>
                </a:moveTo>
                <a:cubicBezTo>
                  <a:pt x="405511" y="4967542"/>
                  <a:pt x="402399" y="4970590"/>
                  <a:pt x="402399" y="4974400"/>
                </a:cubicBezTo>
                <a:cubicBezTo>
                  <a:pt x="402399" y="4978210"/>
                  <a:pt x="405447" y="4981258"/>
                  <a:pt x="409257" y="4981258"/>
                </a:cubicBezTo>
                <a:cubicBezTo>
                  <a:pt x="413067" y="4981258"/>
                  <a:pt x="416116" y="4978210"/>
                  <a:pt x="416116" y="4974400"/>
                </a:cubicBezTo>
                <a:cubicBezTo>
                  <a:pt x="416116" y="4970590"/>
                  <a:pt x="413067" y="4967542"/>
                  <a:pt x="409257" y="4967542"/>
                </a:cubicBezTo>
                <a:close/>
              </a:path>
            </a:pathLst>
          </a:custGeom>
          <a:solidFill>
            <a:srgbClr val="727374"/>
          </a:solidFill>
          <a:ln>
            <a:noFill/>
          </a:ln>
        </p:spPr>
        <p:txBody>
          <a:bodyPr spcFirstLastPara="1" wrap="square" lIns="182867" tIns="91400" rIns="182867" bIns="91400" anchor="ctr" anchorCtr="0">
            <a:noAutofit/>
          </a:bodyPr>
          <a:lstStyle/>
          <a:p>
            <a:pPr marL="0" marR="0" lvl="0" indent="0" algn="l" rtl="0">
              <a:spcBef>
                <a:spcPts val="0"/>
              </a:spcBef>
              <a:spcAft>
                <a:spcPts val="0"/>
              </a:spcAft>
              <a:buNone/>
            </a:pPr>
            <a:endParaRPr sz="3733">
              <a:solidFill>
                <a:schemeClr val="dk1"/>
              </a:solidFill>
              <a:latin typeface="Calibri"/>
              <a:ea typeface="Calibri"/>
              <a:cs typeface="Calibri"/>
              <a:sym typeface="Calibri"/>
            </a:endParaRPr>
          </a:p>
        </p:txBody>
      </p:sp>
      <p:sp>
        <p:nvSpPr>
          <p:cNvPr id="76" name="Google Shape;76;p12"/>
          <p:cNvSpPr/>
          <p:nvPr/>
        </p:nvSpPr>
        <p:spPr>
          <a:xfrm>
            <a:off x="20526383" y="77088"/>
            <a:ext cx="3860793" cy="6609077"/>
          </a:xfrm>
          <a:custGeom>
            <a:avLst/>
            <a:gdLst/>
            <a:ahLst/>
            <a:cxnLst/>
            <a:rect l="l" t="t" r="r" b="b"/>
            <a:pathLst>
              <a:path w="1930145" h="3304539" extrusionOk="0">
                <a:moveTo>
                  <a:pt x="965073" y="1037273"/>
                </a:moveTo>
                <a:lnTo>
                  <a:pt x="1930146" y="480124"/>
                </a:lnTo>
                <a:lnTo>
                  <a:pt x="1930146" y="464375"/>
                </a:lnTo>
                <a:lnTo>
                  <a:pt x="965073" y="1021525"/>
                </a:lnTo>
                <a:lnTo>
                  <a:pt x="698" y="464757"/>
                </a:lnTo>
                <a:lnTo>
                  <a:pt x="0" y="464375"/>
                </a:lnTo>
                <a:lnTo>
                  <a:pt x="0" y="480124"/>
                </a:lnTo>
                <a:lnTo>
                  <a:pt x="964375" y="1036892"/>
                </a:lnTo>
                <a:lnTo>
                  <a:pt x="965073" y="1037273"/>
                </a:lnTo>
                <a:close/>
                <a:moveTo>
                  <a:pt x="965073" y="851535"/>
                </a:moveTo>
                <a:lnTo>
                  <a:pt x="1930146" y="294386"/>
                </a:lnTo>
                <a:lnTo>
                  <a:pt x="1930146" y="278638"/>
                </a:lnTo>
                <a:lnTo>
                  <a:pt x="965073" y="835787"/>
                </a:lnTo>
                <a:lnTo>
                  <a:pt x="698" y="279019"/>
                </a:lnTo>
                <a:lnTo>
                  <a:pt x="0" y="278638"/>
                </a:lnTo>
                <a:lnTo>
                  <a:pt x="0" y="294386"/>
                </a:lnTo>
                <a:lnTo>
                  <a:pt x="964375" y="851154"/>
                </a:lnTo>
                <a:lnTo>
                  <a:pt x="965073" y="851535"/>
                </a:lnTo>
                <a:close/>
                <a:moveTo>
                  <a:pt x="965073" y="944372"/>
                </a:moveTo>
                <a:lnTo>
                  <a:pt x="1930146" y="387223"/>
                </a:lnTo>
                <a:lnTo>
                  <a:pt x="1930146" y="371475"/>
                </a:lnTo>
                <a:lnTo>
                  <a:pt x="965073" y="928624"/>
                </a:lnTo>
                <a:lnTo>
                  <a:pt x="698" y="371856"/>
                </a:lnTo>
                <a:lnTo>
                  <a:pt x="0" y="371475"/>
                </a:lnTo>
                <a:lnTo>
                  <a:pt x="0" y="387223"/>
                </a:lnTo>
                <a:lnTo>
                  <a:pt x="964375" y="943991"/>
                </a:lnTo>
                <a:lnTo>
                  <a:pt x="965073" y="944372"/>
                </a:lnTo>
                <a:close/>
                <a:moveTo>
                  <a:pt x="965073" y="572897"/>
                </a:moveTo>
                <a:lnTo>
                  <a:pt x="1930082" y="15748"/>
                </a:lnTo>
                <a:lnTo>
                  <a:pt x="1930082" y="0"/>
                </a:lnTo>
                <a:lnTo>
                  <a:pt x="965009" y="557149"/>
                </a:lnTo>
                <a:lnTo>
                  <a:pt x="698" y="444"/>
                </a:lnTo>
                <a:lnTo>
                  <a:pt x="0" y="63"/>
                </a:lnTo>
                <a:lnTo>
                  <a:pt x="0" y="15812"/>
                </a:lnTo>
                <a:lnTo>
                  <a:pt x="964375" y="572580"/>
                </a:lnTo>
                <a:lnTo>
                  <a:pt x="965073" y="572961"/>
                </a:lnTo>
                <a:close/>
                <a:moveTo>
                  <a:pt x="965073" y="758635"/>
                </a:moveTo>
                <a:lnTo>
                  <a:pt x="1930146" y="201486"/>
                </a:lnTo>
                <a:lnTo>
                  <a:pt x="1930146" y="185738"/>
                </a:lnTo>
                <a:lnTo>
                  <a:pt x="965073" y="742887"/>
                </a:lnTo>
                <a:lnTo>
                  <a:pt x="698" y="186119"/>
                </a:lnTo>
                <a:lnTo>
                  <a:pt x="0" y="185738"/>
                </a:lnTo>
                <a:lnTo>
                  <a:pt x="0" y="201486"/>
                </a:lnTo>
                <a:lnTo>
                  <a:pt x="964375" y="758254"/>
                </a:lnTo>
                <a:lnTo>
                  <a:pt x="965073" y="758635"/>
                </a:lnTo>
                <a:close/>
                <a:moveTo>
                  <a:pt x="965073" y="665798"/>
                </a:moveTo>
                <a:lnTo>
                  <a:pt x="1930146" y="108649"/>
                </a:lnTo>
                <a:lnTo>
                  <a:pt x="1930146" y="92901"/>
                </a:lnTo>
                <a:lnTo>
                  <a:pt x="965073" y="650050"/>
                </a:lnTo>
                <a:lnTo>
                  <a:pt x="698" y="93282"/>
                </a:lnTo>
                <a:lnTo>
                  <a:pt x="0" y="92901"/>
                </a:lnTo>
                <a:lnTo>
                  <a:pt x="0" y="108649"/>
                </a:lnTo>
                <a:lnTo>
                  <a:pt x="964375" y="665417"/>
                </a:lnTo>
                <a:lnTo>
                  <a:pt x="965073" y="665798"/>
                </a:lnTo>
                <a:close/>
                <a:moveTo>
                  <a:pt x="0" y="1857312"/>
                </a:moveTo>
                <a:lnTo>
                  <a:pt x="0" y="1873060"/>
                </a:lnTo>
                <a:lnTo>
                  <a:pt x="413639" y="1634236"/>
                </a:lnTo>
                <a:lnTo>
                  <a:pt x="415734" y="1633029"/>
                </a:lnTo>
                <a:lnTo>
                  <a:pt x="388493" y="1633029"/>
                </a:lnTo>
                <a:lnTo>
                  <a:pt x="0" y="1857312"/>
                </a:lnTo>
                <a:close/>
                <a:moveTo>
                  <a:pt x="0" y="1950149"/>
                </a:moveTo>
                <a:lnTo>
                  <a:pt x="0" y="1965897"/>
                </a:lnTo>
                <a:lnTo>
                  <a:pt x="574484" y="1634173"/>
                </a:lnTo>
                <a:lnTo>
                  <a:pt x="576580" y="1632966"/>
                </a:lnTo>
                <a:lnTo>
                  <a:pt x="549339" y="1632966"/>
                </a:lnTo>
                <a:lnTo>
                  <a:pt x="0" y="1950149"/>
                </a:lnTo>
                <a:close/>
                <a:moveTo>
                  <a:pt x="0" y="1764411"/>
                </a:moveTo>
                <a:lnTo>
                  <a:pt x="0" y="1780159"/>
                </a:lnTo>
                <a:lnTo>
                  <a:pt x="252793" y="1634173"/>
                </a:lnTo>
                <a:lnTo>
                  <a:pt x="254889" y="1632966"/>
                </a:lnTo>
                <a:lnTo>
                  <a:pt x="227647" y="1632966"/>
                </a:lnTo>
                <a:lnTo>
                  <a:pt x="0" y="1764411"/>
                </a:lnTo>
                <a:close/>
                <a:moveTo>
                  <a:pt x="0" y="1671574"/>
                </a:moveTo>
                <a:lnTo>
                  <a:pt x="0" y="1687322"/>
                </a:lnTo>
                <a:lnTo>
                  <a:pt x="94043" y="1633029"/>
                </a:lnTo>
                <a:lnTo>
                  <a:pt x="66802" y="1633029"/>
                </a:lnTo>
                <a:lnTo>
                  <a:pt x="0" y="1671574"/>
                </a:lnTo>
                <a:close/>
                <a:moveTo>
                  <a:pt x="0" y="2151634"/>
                </a:moveTo>
                <a:lnTo>
                  <a:pt x="896176" y="1634236"/>
                </a:lnTo>
                <a:lnTo>
                  <a:pt x="898271" y="1633029"/>
                </a:lnTo>
                <a:lnTo>
                  <a:pt x="871029" y="1633029"/>
                </a:lnTo>
                <a:lnTo>
                  <a:pt x="0" y="2135886"/>
                </a:lnTo>
                <a:lnTo>
                  <a:pt x="0" y="2151634"/>
                </a:lnTo>
                <a:close/>
                <a:moveTo>
                  <a:pt x="0" y="2043049"/>
                </a:moveTo>
                <a:lnTo>
                  <a:pt x="0" y="2058797"/>
                </a:lnTo>
                <a:lnTo>
                  <a:pt x="735330" y="1634236"/>
                </a:lnTo>
                <a:lnTo>
                  <a:pt x="737426" y="1633029"/>
                </a:lnTo>
                <a:lnTo>
                  <a:pt x="710184" y="1633029"/>
                </a:lnTo>
                <a:lnTo>
                  <a:pt x="0" y="2043049"/>
                </a:lnTo>
                <a:close/>
                <a:moveTo>
                  <a:pt x="710184" y="1633029"/>
                </a:moveTo>
                <a:lnTo>
                  <a:pt x="737426" y="1633029"/>
                </a:lnTo>
                <a:lnTo>
                  <a:pt x="1930082" y="944436"/>
                </a:lnTo>
                <a:lnTo>
                  <a:pt x="1930082" y="928688"/>
                </a:lnTo>
                <a:lnTo>
                  <a:pt x="712215" y="1631823"/>
                </a:lnTo>
                <a:lnTo>
                  <a:pt x="710120" y="1633029"/>
                </a:lnTo>
                <a:close/>
                <a:moveTo>
                  <a:pt x="388493" y="1633029"/>
                </a:moveTo>
                <a:lnTo>
                  <a:pt x="415734" y="1633029"/>
                </a:lnTo>
                <a:lnTo>
                  <a:pt x="1930082" y="758698"/>
                </a:lnTo>
                <a:lnTo>
                  <a:pt x="1930082" y="742950"/>
                </a:lnTo>
                <a:lnTo>
                  <a:pt x="390525" y="1631823"/>
                </a:lnTo>
                <a:lnTo>
                  <a:pt x="388429" y="1633029"/>
                </a:lnTo>
                <a:close/>
                <a:moveTo>
                  <a:pt x="549339" y="1633029"/>
                </a:moveTo>
                <a:lnTo>
                  <a:pt x="576580" y="1633029"/>
                </a:lnTo>
                <a:lnTo>
                  <a:pt x="1930082" y="851598"/>
                </a:lnTo>
                <a:lnTo>
                  <a:pt x="1930082" y="835851"/>
                </a:lnTo>
                <a:lnTo>
                  <a:pt x="551370" y="1631887"/>
                </a:lnTo>
                <a:lnTo>
                  <a:pt x="549275" y="1633093"/>
                </a:lnTo>
                <a:close/>
                <a:moveTo>
                  <a:pt x="871029" y="1633029"/>
                </a:moveTo>
                <a:lnTo>
                  <a:pt x="898271" y="1633029"/>
                </a:lnTo>
                <a:lnTo>
                  <a:pt x="1930082" y="1037273"/>
                </a:lnTo>
                <a:lnTo>
                  <a:pt x="1930082" y="1021525"/>
                </a:lnTo>
                <a:lnTo>
                  <a:pt x="873061" y="1631823"/>
                </a:lnTo>
                <a:lnTo>
                  <a:pt x="870965" y="1633029"/>
                </a:lnTo>
                <a:close/>
                <a:moveTo>
                  <a:pt x="227647" y="1633029"/>
                </a:moveTo>
                <a:lnTo>
                  <a:pt x="254889" y="1633029"/>
                </a:lnTo>
                <a:lnTo>
                  <a:pt x="1930082" y="665861"/>
                </a:lnTo>
                <a:lnTo>
                  <a:pt x="1930082" y="650113"/>
                </a:lnTo>
                <a:lnTo>
                  <a:pt x="229679" y="1631823"/>
                </a:lnTo>
                <a:lnTo>
                  <a:pt x="227584" y="1633029"/>
                </a:lnTo>
                <a:close/>
                <a:moveTo>
                  <a:pt x="68897" y="1631823"/>
                </a:moveTo>
                <a:lnTo>
                  <a:pt x="66802" y="1633029"/>
                </a:lnTo>
                <a:lnTo>
                  <a:pt x="94043" y="1633029"/>
                </a:lnTo>
                <a:lnTo>
                  <a:pt x="1930082" y="572961"/>
                </a:lnTo>
                <a:lnTo>
                  <a:pt x="1930082" y="557213"/>
                </a:lnTo>
                <a:lnTo>
                  <a:pt x="68834" y="1631823"/>
                </a:lnTo>
                <a:close/>
                <a:moveTo>
                  <a:pt x="0" y="2971673"/>
                </a:moveTo>
                <a:lnTo>
                  <a:pt x="0" y="2987421"/>
                </a:lnTo>
                <a:lnTo>
                  <a:pt x="698" y="2987040"/>
                </a:lnTo>
                <a:lnTo>
                  <a:pt x="1930082" y="1873060"/>
                </a:lnTo>
                <a:lnTo>
                  <a:pt x="1930082" y="1857312"/>
                </a:lnTo>
                <a:lnTo>
                  <a:pt x="1929384" y="1857693"/>
                </a:lnTo>
                <a:lnTo>
                  <a:pt x="0" y="2971673"/>
                </a:lnTo>
                <a:close/>
                <a:moveTo>
                  <a:pt x="0" y="2878836"/>
                </a:moveTo>
                <a:lnTo>
                  <a:pt x="0" y="2894584"/>
                </a:lnTo>
                <a:lnTo>
                  <a:pt x="698" y="2894203"/>
                </a:lnTo>
                <a:lnTo>
                  <a:pt x="1930082" y="1780223"/>
                </a:lnTo>
                <a:lnTo>
                  <a:pt x="1930082" y="1764475"/>
                </a:lnTo>
                <a:lnTo>
                  <a:pt x="1929384" y="1764856"/>
                </a:lnTo>
                <a:lnTo>
                  <a:pt x="0" y="2878773"/>
                </a:lnTo>
                <a:close/>
                <a:moveTo>
                  <a:pt x="0" y="2785999"/>
                </a:moveTo>
                <a:lnTo>
                  <a:pt x="0" y="2801747"/>
                </a:lnTo>
                <a:lnTo>
                  <a:pt x="698" y="2801366"/>
                </a:lnTo>
                <a:lnTo>
                  <a:pt x="1930082" y="1687385"/>
                </a:lnTo>
                <a:lnTo>
                  <a:pt x="1930082" y="1671638"/>
                </a:lnTo>
                <a:lnTo>
                  <a:pt x="1929384" y="1672019"/>
                </a:lnTo>
                <a:lnTo>
                  <a:pt x="0" y="2785936"/>
                </a:lnTo>
                <a:close/>
                <a:moveTo>
                  <a:pt x="0" y="3064574"/>
                </a:moveTo>
                <a:lnTo>
                  <a:pt x="0" y="3080322"/>
                </a:lnTo>
                <a:lnTo>
                  <a:pt x="698" y="3079941"/>
                </a:lnTo>
                <a:lnTo>
                  <a:pt x="1930082" y="1965960"/>
                </a:lnTo>
                <a:lnTo>
                  <a:pt x="1930082" y="1950212"/>
                </a:lnTo>
                <a:lnTo>
                  <a:pt x="1929384" y="1950593"/>
                </a:lnTo>
                <a:lnTo>
                  <a:pt x="0" y="3064574"/>
                </a:lnTo>
                <a:close/>
                <a:moveTo>
                  <a:pt x="0" y="3157411"/>
                </a:moveTo>
                <a:lnTo>
                  <a:pt x="0" y="3173159"/>
                </a:lnTo>
                <a:lnTo>
                  <a:pt x="698" y="3172778"/>
                </a:lnTo>
                <a:lnTo>
                  <a:pt x="1930082" y="2058797"/>
                </a:lnTo>
                <a:lnTo>
                  <a:pt x="1930082" y="2043049"/>
                </a:lnTo>
                <a:lnTo>
                  <a:pt x="1929384" y="2043430"/>
                </a:lnTo>
                <a:lnTo>
                  <a:pt x="0" y="3157411"/>
                </a:lnTo>
                <a:close/>
                <a:moveTo>
                  <a:pt x="0" y="3250248"/>
                </a:moveTo>
                <a:lnTo>
                  <a:pt x="0" y="3265996"/>
                </a:lnTo>
                <a:lnTo>
                  <a:pt x="698" y="3265615"/>
                </a:lnTo>
                <a:lnTo>
                  <a:pt x="1930082" y="2151634"/>
                </a:lnTo>
                <a:lnTo>
                  <a:pt x="1930082" y="2135886"/>
                </a:lnTo>
                <a:lnTo>
                  <a:pt x="1929384" y="2136267"/>
                </a:lnTo>
                <a:lnTo>
                  <a:pt x="0" y="3250248"/>
                </a:lnTo>
                <a:close/>
                <a:moveTo>
                  <a:pt x="1863280" y="3304540"/>
                </a:moveTo>
                <a:lnTo>
                  <a:pt x="1930082" y="3265996"/>
                </a:lnTo>
                <a:lnTo>
                  <a:pt x="1930082" y="3250248"/>
                </a:lnTo>
                <a:lnTo>
                  <a:pt x="1836039" y="3304540"/>
                </a:lnTo>
                <a:lnTo>
                  <a:pt x="1863280" y="3304540"/>
                </a:lnTo>
                <a:close/>
                <a:moveTo>
                  <a:pt x="1031811" y="3304540"/>
                </a:moveTo>
                <a:lnTo>
                  <a:pt x="1059052" y="3304540"/>
                </a:lnTo>
                <a:lnTo>
                  <a:pt x="1930082" y="2801684"/>
                </a:lnTo>
                <a:lnTo>
                  <a:pt x="1930082" y="2785936"/>
                </a:lnTo>
                <a:lnTo>
                  <a:pt x="1033907" y="3303334"/>
                </a:lnTo>
                <a:lnTo>
                  <a:pt x="1031811" y="3304540"/>
                </a:lnTo>
                <a:close/>
                <a:moveTo>
                  <a:pt x="1353502" y="3304540"/>
                </a:moveTo>
                <a:lnTo>
                  <a:pt x="1380744" y="3304540"/>
                </a:lnTo>
                <a:lnTo>
                  <a:pt x="1930082" y="2987358"/>
                </a:lnTo>
                <a:lnTo>
                  <a:pt x="1930082" y="2971610"/>
                </a:lnTo>
                <a:lnTo>
                  <a:pt x="1355598" y="3303334"/>
                </a:lnTo>
                <a:lnTo>
                  <a:pt x="1353502" y="3304540"/>
                </a:lnTo>
                <a:close/>
                <a:moveTo>
                  <a:pt x="1514348" y="3304540"/>
                </a:moveTo>
                <a:lnTo>
                  <a:pt x="1541590" y="3304540"/>
                </a:lnTo>
                <a:lnTo>
                  <a:pt x="1930082" y="3080258"/>
                </a:lnTo>
                <a:lnTo>
                  <a:pt x="1930082" y="3064510"/>
                </a:lnTo>
                <a:lnTo>
                  <a:pt x="1516443" y="3303334"/>
                </a:lnTo>
                <a:lnTo>
                  <a:pt x="1514348" y="3304540"/>
                </a:lnTo>
                <a:close/>
                <a:moveTo>
                  <a:pt x="1675193" y="3304540"/>
                </a:moveTo>
                <a:lnTo>
                  <a:pt x="1702435" y="3304540"/>
                </a:lnTo>
                <a:lnTo>
                  <a:pt x="1930082" y="3173095"/>
                </a:lnTo>
                <a:lnTo>
                  <a:pt x="1930082" y="3157347"/>
                </a:lnTo>
                <a:lnTo>
                  <a:pt x="1677289" y="3303334"/>
                </a:lnTo>
                <a:lnTo>
                  <a:pt x="1675193" y="3304540"/>
                </a:lnTo>
                <a:close/>
                <a:moveTo>
                  <a:pt x="1192657" y="3304540"/>
                </a:moveTo>
                <a:lnTo>
                  <a:pt x="1219898" y="3304540"/>
                </a:lnTo>
                <a:lnTo>
                  <a:pt x="1930082" y="2894521"/>
                </a:lnTo>
                <a:lnTo>
                  <a:pt x="1930082" y="2878773"/>
                </a:lnTo>
                <a:lnTo>
                  <a:pt x="1194752" y="3303334"/>
                </a:lnTo>
                <a:lnTo>
                  <a:pt x="1192657" y="3304540"/>
                </a:lnTo>
                <a:close/>
              </a:path>
            </a:pathLst>
          </a:custGeom>
          <a:gradFill>
            <a:gsLst>
              <a:gs pos="0">
                <a:srgbClr val="61D8CC"/>
              </a:gs>
              <a:gs pos="17000">
                <a:srgbClr val="44BBE9"/>
              </a:gs>
              <a:gs pos="19000">
                <a:srgbClr val="42B9ED"/>
              </a:gs>
              <a:gs pos="24000">
                <a:srgbClr val="3BA1EA"/>
              </a:gs>
              <a:gs pos="33000">
                <a:srgbClr val="317EE6"/>
              </a:gs>
              <a:gs pos="38000">
                <a:srgbClr val="2E71E5"/>
              </a:gs>
              <a:gs pos="66000">
                <a:srgbClr val="7B42BC"/>
              </a:gs>
              <a:gs pos="74000">
                <a:srgbClr val="8C42B0"/>
              </a:gs>
              <a:gs pos="90000">
                <a:srgbClr val="BA4592"/>
              </a:gs>
              <a:gs pos="100000">
                <a:srgbClr val="DC477D"/>
              </a:gs>
            </a:gsLst>
            <a:lin ang="7174234" scaled="0"/>
          </a:gradFill>
          <a:ln>
            <a:noFill/>
          </a:ln>
        </p:spPr>
        <p:txBody>
          <a:bodyPr spcFirstLastPara="1" wrap="square" lIns="182867" tIns="91400" rIns="182867" bIns="91400" anchor="ctr" anchorCtr="0">
            <a:noAutofit/>
          </a:bodyPr>
          <a:lstStyle/>
          <a:p>
            <a:pPr marL="0" marR="0" lvl="0" indent="0" algn="l" rtl="0">
              <a:spcBef>
                <a:spcPts val="0"/>
              </a:spcBef>
              <a:spcAft>
                <a:spcPts val="0"/>
              </a:spcAft>
              <a:buNone/>
            </a:pPr>
            <a:endParaRPr sz="3733">
              <a:solidFill>
                <a:schemeClr val="dk1"/>
              </a:solidFill>
              <a:latin typeface="Calibri"/>
              <a:ea typeface="Calibri"/>
              <a:cs typeface="Calibri"/>
              <a:sym typeface="Calibri"/>
            </a:endParaRPr>
          </a:p>
        </p:txBody>
      </p:sp>
      <p:sp>
        <p:nvSpPr>
          <p:cNvPr id="77" name="Google Shape;77;p12"/>
          <p:cNvSpPr txBox="1">
            <a:spLocks noGrp="1"/>
          </p:cNvSpPr>
          <p:nvPr>
            <p:ph type="body" idx="3"/>
          </p:nvPr>
        </p:nvSpPr>
        <p:spPr>
          <a:xfrm>
            <a:off x="1097410" y="10692341"/>
            <a:ext cx="5967977" cy="424732"/>
          </a:xfrm>
          <a:prstGeom prst="rect">
            <a:avLst/>
          </a:prstGeom>
        </p:spPr>
        <p:txBody>
          <a:bodyPr spcFirstLastPara="1" wrap="square" lIns="0" tIns="0" rIns="0" bIns="0" anchor="t" anchorCtr="0">
            <a:spAutoFit/>
          </a:bodyPr>
          <a:lstStyle>
            <a:lvl1pPr marL="1219215" lvl="0" indent="-762010" rtl="0">
              <a:lnSpc>
                <a:spcPct val="115000"/>
              </a:lnSpc>
              <a:spcBef>
                <a:spcPts val="0"/>
              </a:spcBef>
              <a:spcAft>
                <a:spcPts val="0"/>
              </a:spcAft>
              <a:buSzPts val="900"/>
              <a:buChar char="●"/>
              <a:defRPr sz="2400"/>
            </a:lvl1pPr>
            <a:lvl2pPr marL="2438430" lvl="1" indent="-762010" rtl="0">
              <a:lnSpc>
                <a:spcPct val="115000"/>
              </a:lnSpc>
              <a:spcBef>
                <a:spcPts val="0"/>
              </a:spcBef>
              <a:spcAft>
                <a:spcPts val="0"/>
              </a:spcAft>
              <a:buSzPts val="900"/>
              <a:buChar char="○"/>
              <a:defRPr sz="2400"/>
            </a:lvl2pPr>
            <a:lvl3pPr marL="3657646" lvl="2" indent="-762010" rtl="0">
              <a:lnSpc>
                <a:spcPct val="115000"/>
              </a:lnSpc>
              <a:spcBef>
                <a:spcPts val="0"/>
              </a:spcBef>
              <a:spcAft>
                <a:spcPts val="0"/>
              </a:spcAft>
              <a:buSzPts val="900"/>
              <a:buChar char="●"/>
              <a:defRPr sz="2400"/>
            </a:lvl3pPr>
            <a:lvl4pPr marL="4876861" lvl="3" indent="-762010" rtl="0">
              <a:lnSpc>
                <a:spcPct val="115000"/>
              </a:lnSpc>
              <a:spcBef>
                <a:spcPts val="0"/>
              </a:spcBef>
              <a:spcAft>
                <a:spcPts val="0"/>
              </a:spcAft>
              <a:buSzPts val="900"/>
              <a:buChar char="○"/>
              <a:defRPr sz="2400"/>
            </a:lvl4pPr>
            <a:lvl5pPr marL="6096076" lvl="4" indent="-762010" rtl="0">
              <a:lnSpc>
                <a:spcPct val="115000"/>
              </a:lnSpc>
              <a:spcBef>
                <a:spcPts val="0"/>
              </a:spcBef>
              <a:spcAft>
                <a:spcPts val="0"/>
              </a:spcAft>
              <a:buSzPts val="900"/>
              <a:buChar char="●"/>
              <a:defRPr sz="2400"/>
            </a:lvl5pPr>
            <a:lvl6pPr marL="7315291" lvl="5" indent="-762010" rtl="0">
              <a:lnSpc>
                <a:spcPct val="115000"/>
              </a:lnSpc>
              <a:spcBef>
                <a:spcPts val="0"/>
              </a:spcBef>
              <a:spcAft>
                <a:spcPts val="0"/>
              </a:spcAft>
              <a:buSzPts val="900"/>
              <a:buChar char="○"/>
              <a:defRPr sz="2400"/>
            </a:lvl6pPr>
            <a:lvl7pPr marL="8534507" lvl="6" indent="-762010" rtl="0">
              <a:lnSpc>
                <a:spcPct val="115000"/>
              </a:lnSpc>
              <a:spcBef>
                <a:spcPts val="0"/>
              </a:spcBef>
              <a:spcAft>
                <a:spcPts val="0"/>
              </a:spcAft>
              <a:buSzPts val="900"/>
              <a:buChar char="●"/>
              <a:defRPr sz="2400"/>
            </a:lvl7pPr>
            <a:lvl8pPr marL="9753722" lvl="7" indent="-762010" rtl="0">
              <a:lnSpc>
                <a:spcPct val="115000"/>
              </a:lnSpc>
              <a:spcBef>
                <a:spcPts val="0"/>
              </a:spcBef>
              <a:spcAft>
                <a:spcPts val="0"/>
              </a:spcAft>
              <a:buSzPts val="900"/>
              <a:buChar char="○"/>
              <a:defRPr sz="2400"/>
            </a:lvl8pPr>
            <a:lvl9pPr marL="10972937" lvl="8" indent="-762010" rtl="0">
              <a:lnSpc>
                <a:spcPct val="115000"/>
              </a:lnSpc>
              <a:spcBef>
                <a:spcPts val="0"/>
              </a:spcBef>
              <a:spcAft>
                <a:spcPts val="0"/>
              </a:spcAft>
              <a:buSzPts val="900"/>
              <a:buChar char="●"/>
              <a:defRPr sz="2400"/>
            </a:lvl9pPr>
          </a:lstStyle>
          <a:p>
            <a:endParaRPr/>
          </a:p>
        </p:txBody>
      </p:sp>
      <p:sp>
        <p:nvSpPr>
          <p:cNvPr id="78" name="Google Shape;78;p12"/>
          <p:cNvSpPr txBox="1">
            <a:spLocks noGrp="1"/>
          </p:cNvSpPr>
          <p:nvPr>
            <p:ph type="body" idx="4"/>
          </p:nvPr>
        </p:nvSpPr>
        <p:spPr>
          <a:xfrm>
            <a:off x="8405161" y="10692341"/>
            <a:ext cx="5967977" cy="424732"/>
          </a:xfrm>
          <a:prstGeom prst="rect">
            <a:avLst/>
          </a:prstGeom>
        </p:spPr>
        <p:txBody>
          <a:bodyPr spcFirstLastPara="1" wrap="square" lIns="0" tIns="0" rIns="0" bIns="0" anchor="t" anchorCtr="0">
            <a:spAutoFit/>
          </a:bodyPr>
          <a:lstStyle>
            <a:lvl1pPr marL="1219215" lvl="0" indent="-762010" rtl="0">
              <a:lnSpc>
                <a:spcPct val="115000"/>
              </a:lnSpc>
              <a:spcBef>
                <a:spcPts val="0"/>
              </a:spcBef>
              <a:spcAft>
                <a:spcPts val="0"/>
              </a:spcAft>
              <a:buSzPts val="900"/>
              <a:buChar char="●"/>
              <a:defRPr sz="2400"/>
            </a:lvl1pPr>
            <a:lvl2pPr marL="2438430" lvl="1" indent="-762010" rtl="0">
              <a:lnSpc>
                <a:spcPct val="115000"/>
              </a:lnSpc>
              <a:spcBef>
                <a:spcPts val="0"/>
              </a:spcBef>
              <a:spcAft>
                <a:spcPts val="0"/>
              </a:spcAft>
              <a:buSzPts val="900"/>
              <a:buChar char="○"/>
              <a:defRPr sz="2400"/>
            </a:lvl2pPr>
            <a:lvl3pPr marL="3657646" lvl="2" indent="-762010" rtl="0">
              <a:lnSpc>
                <a:spcPct val="115000"/>
              </a:lnSpc>
              <a:spcBef>
                <a:spcPts val="0"/>
              </a:spcBef>
              <a:spcAft>
                <a:spcPts val="0"/>
              </a:spcAft>
              <a:buSzPts val="900"/>
              <a:buChar char="●"/>
              <a:defRPr sz="2400"/>
            </a:lvl3pPr>
            <a:lvl4pPr marL="4876861" lvl="3" indent="-762010" rtl="0">
              <a:lnSpc>
                <a:spcPct val="115000"/>
              </a:lnSpc>
              <a:spcBef>
                <a:spcPts val="0"/>
              </a:spcBef>
              <a:spcAft>
                <a:spcPts val="0"/>
              </a:spcAft>
              <a:buSzPts val="900"/>
              <a:buChar char="○"/>
              <a:defRPr sz="2400"/>
            </a:lvl4pPr>
            <a:lvl5pPr marL="6096076" lvl="4" indent="-762010" rtl="0">
              <a:lnSpc>
                <a:spcPct val="115000"/>
              </a:lnSpc>
              <a:spcBef>
                <a:spcPts val="0"/>
              </a:spcBef>
              <a:spcAft>
                <a:spcPts val="0"/>
              </a:spcAft>
              <a:buSzPts val="900"/>
              <a:buChar char="●"/>
              <a:defRPr sz="2400"/>
            </a:lvl5pPr>
            <a:lvl6pPr marL="7315291" lvl="5" indent="-762010" rtl="0">
              <a:lnSpc>
                <a:spcPct val="115000"/>
              </a:lnSpc>
              <a:spcBef>
                <a:spcPts val="0"/>
              </a:spcBef>
              <a:spcAft>
                <a:spcPts val="0"/>
              </a:spcAft>
              <a:buSzPts val="900"/>
              <a:buChar char="○"/>
              <a:defRPr sz="2400"/>
            </a:lvl6pPr>
            <a:lvl7pPr marL="8534507" lvl="6" indent="-762010" rtl="0">
              <a:lnSpc>
                <a:spcPct val="115000"/>
              </a:lnSpc>
              <a:spcBef>
                <a:spcPts val="0"/>
              </a:spcBef>
              <a:spcAft>
                <a:spcPts val="0"/>
              </a:spcAft>
              <a:buSzPts val="900"/>
              <a:buChar char="●"/>
              <a:defRPr sz="2400"/>
            </a:lvl7pPr>
            <a:lvl8pPr marL="9753722" lvl="7" indent="-762010" rtl="0">
              <a:lnSpc>
                <a:spcPct val="115000"/>
              </a:lnSpc>
              <a:spcBef>
                <a:spcPts val="0"/>
              </a:spcBef>
              <a:spcAft>
                <a:spcPts val="0"/>
              </a:spcAft>
              <a:buSzPts val="900"/>
              <a:buChar char="○"/>
              <a:defRPr sz="2400"/>
            </a:lvl8pPr>
            <a:lvl9pPr marL="10972937" lvl="8" indent="-762010" rtl="0">
              <a:lnSpc>
                <a:spcPct val="115000"/>
              </a:lnSpc>
              <a:spcBef>
                <a:spcPts val="0"/>
              </a:spcBef>
              <a:spcAft>
                <a:spcPts val="0"/>
              </a:spcAft>
              <a:buSzPts val="900"/>
              <a:buChar char="●"/>
              <a:defRPr sz="2400"/>
            </a:lvl9pPr>
          </a:lstStyle>
          <a:p>
            <a:endParaRPr/>
          </a:p>
        </p:txBody>
      </p:sp>
      <p:pic>
        <p:nvPicPr>
          <p:cNvPr id="79" name="Google Shape;79;p1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118880" y="1017933"/>
            <a:ext cx="5160141" cy="1439600"/>
          </a:xfrm>
          <a:prstGeom prst="rect">
            <a:avLst/>
          </a:prstGeom>
          <a:noFill/>
          <a:ln>
            <a:noFill/>
          </a:ln>
        </p:spPr>
      </p:pic>
    </p:spTree>
    <p:extLst>
      <p:ext uri="{BB962C8B-B14F-4D97-AF65-F5344CB8AC3E}">
        <p14:creationId xmlns:p14="http://schemas.microsoft.com/office/powerpoint/2010/main" val="262282839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2_Cover, plai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36957-63E4-1587-AB6D-C18AE4E04D8D}"/>
              </a:ext>
            </a:extLst>
          </p:cNvPr>
          <p:cNvSpPr>
            <a:spLocks noGrp="1"/>
          </p:cNvSpPr>
          <p:nvPr>
            <p:ph type="title"/>
          </p:nvPr>
        </p:nvSpPr>
        <p:spPr>
          <a:xfrm>
            <a:off x="576072" y="384049"/>
            <a:ext cx="22283928" cy="1272474"/>
          </a:xfrm>
        </p:spPr>
        <p:txBody>
          <a:bodyPr/>
          <a:lstStyle>
            <a:lvl1pPr>
              <a:lnSpc>
                <a:spcPct val="100000"/>
              </a:lnSpc>
              <a:defRPr sz="8600"/>
            </a:lvl1pPr>
          </a:lstStyle>
          <a:p>
            <a:r>
              <a:rPr lang="en-US"/>
              <a:t>Click to edit Master title style</a:t>
            </a:r>
          </a:p>
        </p:txBody>
      </p:sp>
      <p:sp>
        <p:nvSpPr>
          <p:cNvPr id="5" name="Footer Placeholder 3">
            <a:extLst>
              <a:ext uri="{FF2B5EF4-FFF2-40B4-BE49-F238E27FC236}">
                <a16:creationId xmlns:a16="http://schemas.microsoft.com/office/drawing/2014/main" id="{5AE9068E-F46C-01C4-6D81-84AC1E69A0B5}"/>
              </a:ext>
            </a:extLst>
          </p:cNvPr>
          <p:cNvSpPr>
            <a:spLocks noGrp="1"/>
          </p:cNvSpPr>
          <p:nvPr>
            <p:ph type="ftr" sz="quarter" idx="18"/>
          </p:nvPr>
        </p:nvSpPr>
        <p:spPr>
          <a:xfrm>
            <a:off x="574675" y="12938838"/>
            <a:ext cx="12804776" cy="246221"/>
          </a:xfrm>
        </p:spPr>
        <p:txBody>
          <a:bodyPr/>
          <a:lstStyle>
            <a:lvl1pPr marL="0" marR="0" indent="0" algn="l" defTabSz="1829379" rtl="0" eaLnBrk="1" fontAlgn="auto" latinLnBrk="0" hangingPunct="1">
              <a:lnSpc>
                <a:spcPct val="100000"/>
              </a:lnSpc>
              <a:spcBef>
                <a:spcPts val="0"/>
              </a:spcBef>
              <a:spcAft>
                <a:spcPts val="0"/>
              </a:spcAft>
              <a:buClrTx/>
              <a:buSzTx/>
              <a:buFontTx/>
              <a:buNone/>
              <a:tabLst/>
              <a:defRPr/>
            </a:lvl1pPr>
          </a:lstStyle>
          <a:p>
            <a:endParaRPr lang="en-US"/>
          </a:p>
        </p:txBody>
      </p:sp>
      <p:sp>
        <p:nvSpPr>
          <p:cNvPr id="6" name="Slide Number">
            <a:extLst>
              <a:ext uri="{FF2B5EF4-FFF2-40B4-BE49-F238E27FC236}">
                <a16:creationId xmlns:a16="http://schemas.microsoft.com/office/drawing/2014/main" id="{2F750D69-8735-FE34-D419-429EEE61124C}"/>
              </a:ext>
            </a:extLst>
          </p:cNvPr>
          <p:cNvSpPr txBox="1">
            <a:spLocks noGrp="1"/>
          </p:cNvSpPr>
          <p:nvPr>
            <p:ph type="sldNum" sz="quarter" idx="4"/>
          </p:nvPr>
        </p:nvSpPr>
        <p:spPr>
          <a:xfrm>
            <a:off x="23541592" y="12938838"/>
            <a:ext cx="270908" cy="246221"/>
          </a:xfrm>
          <a:prstGeom prst="rect">
            <a:avLst/>
          </a:prstGeom>
          <a:ln w="12700">
            <a:miter lim="400000"/>
          </a:ln>
        </p:spPr>
        <p:txBody>
          <a:bodyPr wrap="none" lIns="0" tIns="0" rIns="0" bIns="0" anchor="ctr">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1268352721"/>
      </p:ext>
    </p:extLst>
  </p:cSld>
  <p:clrMapOvr>
    <a:masterClrMapping/>
  </p:clrMapOvr>
  <p:transition spd="med"/>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D. Title Only">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C0C69833-138B-41F2-8BE1-ED0F8D4884CA}"/>
              </a:ext>
            </a:extLst>
          </p:cNvPr>
          <p:cNvGraphicFramePr>
            <a:graphicFrameLocks noChangeAspect="1"/>
          </p:cNvGraphicFramePr>
          <p:nvPr userDrawn="1">
            <p:custDataLst>
              <p:tags r:id="rId1"/>
            </p:custDataLst>
            <p:extLst>
              <p:ext uri="{D42A27DB-BD31-4B8C-83A1-F6EECF244321}">
                <p14:modId xmlns:p14="http://schemas.microsoft.com/office/powerpoint/2010/main" val="153643641"/>
              </p:ext>
            </p:extLst>
          </p:nvPr>
        </p:nvGraphicFramePr>
        <p:xfrm>
          <a:off x="3177" y="3176"/>
          <a:ext cx="3176" cy="3176"/>
        </p:xfrm>
        <a:graphic>
          <a:graphicData uri="http://schemas.openxmlformats.org/presentationml/2006/ole">
            <mc:AlternateContent xmlns:mc="http://schemas.openxmlformats.org/markup-compatibility/2006">
              <mc:Choice xmlns:v="urn:schemas-microsoft-com:vml" Requires="v">
                <p:oleObj name="think-cell Slide" r:id="rId4" imgW="286" imgH="286" progId="TCLayout.ActiveDocument.1">
                  <p:embed/>
                </p:oleObj>
              </mc:Choice>
              <mc:Fallback>
                <p:oleObj name="think-cell Slide" r:id="rId4" imgW="286" imgH="286" progId="TCLayout.ActiveDocument.1">
                  <p:embed/>
                  <p:pic>
                    <p:nvPicPr>
                      <p:cNvPr id="3" name="think-cell data - do not delete" hidden="1">
                        <a:extLst>
                          <a:ext uri="{FF2B5EF4-FFF2-40B4-BE49-F238E27FC236}">
                            <a16:creationId xmlns:a16="http://schemas.microsoft.com/office/drawing/2014/main" id="{C0C69833-138B-41F2-8BE1-ED0F8D4884CA}"/>
                          </a:ext>
                        </a:extLst>
                      </p:cNvPr>
                      <p:cNvPicPr/>
                      <p:nvPr/>
                    </p:nvPicPr>
                    <p:blipFill>
                      <a:blip r:embed="rId5"/>
                      <a:stretch>
                        <a:fillRect/>
                      </a:stretch>
                    </p:blipFill>
                    <p:spPr>
                      <a:xfrm>
                        <a:off x="3177" y="3176"/>
                        <a:ext cx="3176" cy="3176"/>
                      </a:xfrm>
                      <a:prstGeom prst="rect">
                        <a:avLst/>
                      </a:prstGeom>
                    </p:spPr>
                  </p:pic>
                </p:oleObj>
              </mc:Fallback>
            </mc:AlternateContent>
          </a:graphicData>
        </a:graphic>
      </p:graphicFrame>
      <p:sp>
        <p:nvSpPr>
          <p:cNvPr id="7" name="Copyright" hidden="1"/>
          <p:cNvSpPr txBox="1"/>
          <p:nvPr userDrawn="1"/>
        </p:nvSpPr>
        <p:spPr>
          <a:xfrm rot="16200000">
            <a:off x="18976940" y="7844997"/>
            <a:ext cx="10267950" cy="193899"/>
          </a:xfrm>
          <a:prstGeom prst="rect">
            <a:avLst/>
          </a:prstGeom>
          <a:noFill/>
        </p:spPr>
        <p:txBody>
          <a:bodyPr wrap="square" lIns="0" tIns="0" rIns="0" bIns="0" rtlCol="0" anchor="t">
            <a:spAutoFit/>
          </a:bodyPr>
          <a:lstStyle/>
          <a:p>
            <a:pPr>
              <a:lnSpc>
                <a:spcPct val="90000"/>
              </a:lnSpc>
              <a:spcAft>
                <a:spcPts val="1200"/>
              </a:spcAft>
            </a:pPr>
            <a:r>
              <a:rPr lang="en-US" sz="1400">
                <a:solidFill>
                  <a:schemeClr val="bg1">
                    <a:lumMod val="50000"/>
                  </a:schemeClr>
                </a:solidFill>
                <a:latin typeface="+mn-lt"/>
                <a:ea typeface="+mn-ea"/>
                <a:cs typeface="+mn-cs"/>
                <a:sym typeface="Trebuchet MS" panose="020B0603020202020204" pitchFamily="34" charset="0"/>
              </a:rPr>
              <a:t>Copyright © 2024 by Boston Consulting Group. All rights reserved.</a:t>
            </a:r>
          </a:p>
        </p:txBody>
      </p:sp>
      <p:sp>
        <p:nvSpPr>
          <p:cNvPr id="9" name="Title 5">
            <a:extLst>
              <a:ext uri="{FF2B5EF4-FFF2-40B4-BE49-F238E27FC236}">
                <a16:creationId xmlns:a16="http://schemas.microsoft.com/office/drawing/2014/main" id="{63F37C27-1FB0-4EAA-B7B4-24966500059C}"/>
              </a:ext>
            </a:extLst>
          </p:cNvPr>
          <p:cNvSpPr>
            <a:spLocks noGrp="1"/>
          </p:cNvSpPr>
          <p:nvPr>
            <p:ph type="title" hasCustomPrompt="1"/>
          </p:nvPr>
        </p:nvSpPr>
        <p:spPr>
          <a:xfrm>
            <a:off x="555242" y="559799"/>
            <a:ext cx="21872248" cy="1246054"/>
          </a:xfrm>
        </p:spPr>
        <p:txBody>
          <a:bodyPr vert="horz"/>
          <a:lstStyle>
            <a:lvl1pPr>
              <a:lnSpc>
                <a:spcPct val="110000"/>
              </a:lnSpc>
              <a:defRPr/>
            </a:lvl1pPr>
          </a:lstStyle>
          <a:p>
            <a:r>
              <a:rPr lang="en-US"/>
              <a:t>Click to add title</a:t>
            </a:r>
          </a:p>
        </p:txBody>
      </p:sp>
      <p:sp>
        <p:nvSpPr>
          <p:cNvPr id="2" name="Slide Number">
            <a:extLst>
              <a:ext uri="{FF2B5EF4-FFF2-40B4-BE49-F238E27FC236}">
                <a16:creationId xmlns:a16="http://schemas.microsoft.com/office/drawing/2014/main" id="{C0DA760B-C60A-8028-AA77-32C85420EFF0}"/>
              </a:ext>
            </a:extLst>
          </p:cNvPr>
          <p:cNvSpPr>
            <a:spLocks noChangeArrowheads="1"/>
          </p:cNvSpPr>
          <p:nvPr userDrawn="1">
            <p:custDataLst>
              <p:tags r:id="rId2"/>
            </p:custDataLst>
          </p:nvPr>
        </p:nvSpPr>
        <p:spPr bwMode="black">
          <a:xfrm>
            <a:off x="22627997" y="13356756"/>
            <a:ext cx="651087" cy="246221"/>
          </a:xfrm>
          <a:prstGeom prst="rect">
            <a:avLst/>
          </a:prstGeom>
          <a:noFill/>
          <a:ln w="9525" algn="ctr">
            <a:noFill/>
            <a:miter lim="800000"/>
            <a:headEnd/>
            <a:tailEnd/>
          </a:ln>
          <a:effectLst/>
        </p:spPr>
        <p:txBody>
          <a:bodyPr wrap="square" lIns="0" tIns="0" rIns="0" bIns="0" anchor="b">
            <a:spAutoFit/>
          </a:bodyPr>
          <a:lstStyle/>
          <a:p>
            <a:pPr algn="r" defTabSz="1221488" rtl="0" fontAlgn="auto">
              <a:spcBef>
                <a:spcPts val="0"/>
              </a:spcBef>
              <a:spcAft>
                <a:spcPts val="0"/>
              </a:spcAft>
              <a:defRPr/>
            </a:pPr>
            <a:fld id="{4ABDCABE-3F10-B64C-92F1-862014417034}" type="slidenum">
              <a:rPr lang="en-US" sz="1600" b="0" smtClean="0">
                <a:solidFill>
                  <a:schemeClr val="tx1"/>
                </a:solidFill>
                <a:latin typeface="IBM Plex Sans Light" panose="020B0403050203000203" pitchFamily="34" charset="0"/>
                <a:ea typeface="+mn-ea"/>
                <a:cs typeface="Arial" panose="020B0604020202020204" pitchFamily="34" charset="0"/>
                <a:sym typeface="IBM Plex Sans Light" panose="020B0403050203000203" pitchFamily="34" charset="0"/>
              </a:rPr>
              <a:pPr algn="r" defTabSz="1221488" rtl="0" fontAlgn="auto">
                <a:spcBef>
                  <a:spcPts val="0"/>
                </a:spcBef>
                <a:spcAft>
                  <a:spcPts val="0"/>
                </a:spcAft>
                <a:defRPr/>
              </a:pPr>
              <a:t>‹#›</a:t>
            </a:fld>
            <a:endParaRPr lang="en-US" sz="1600" b="0">
              <a:solidFill>
                <a:schemeClr val="tx1"/>
              </a:solidFill>
              <a:latin typeface="IBM Plex Sans Light" panose="020B0403050203000203" pitchFamily="34" charset="0"/>
              <a:ea typeface="+mn-ea"/>
              <a:cs typeface="Arial" panose="020B0604020202020204" pitchFamily="34" charset="0"/>
              <a:sym typeface="IBM Plex Sans Light" panose="020B0403050203000203" pitchFamily="34" charset="0"/>
            </a:endParaRPr>
          </a:p>
        </p:txBody>
      </p:sp>
    </p:spTree>
    <p:extLst>
      <p:ext uri="{BB962C8B-B14F-4D97-AF65-F5344CB8AC3E}">
        <p14:creationId xmlns:p14="http://schemas.microsoft.com/office/powerpoint/2010/main" val="30460207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432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39" Type="http://schemas.openxmlformats.org/officeDocument/2006/relationships/slideLayout" Target="../slideLayouts/slideLayout51.xml"/><Relationship Id="rId21" Type="http://schemas.openxmlformats.org/officeDocument/2006/relationships/slideLayout" Target="../slideLayouts/slideLayout33.xml"/><Relationship Id="rId34" Type="http://schemas.openxmlformats.org/officeDocument/2006/relationships/slideLayout" Target="../slideLayouts/slideLayout46.xml"/><Relationship Id="rId42" Type="http://schemas.openxmlformats.org/officeDocument/2006/relationships/slideLayout" Target="../slideLayouts/slideLayout54.xml"/><Relationship Id="rId47" Type="http://schemas.openxmlformats.org/officeDocument/2006/relationships/theme" Target="../theme/theme2.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9" Type="http://schemas.openxmlformats.org/officeDocument/2006/relationships/slideLayout" Target="../slideLayouts/slideLayout41.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slideLayout" Target="../slideLayouts/slideLayout44.xml"/><Relationship Id="rId37" Type="http://schemas.openxmlformats.org/officeDocument/2006/relationships/slideLayout" Target="../slideLayouts/slideLayout49.xml"/><Relationship Id="rId40" Type="http://schemas.openxmlformats.org/officeDocument/2006/relationships/slideLayout" Target="../slideLayouts/slideLayout52.xml"/><Relationship Id="rId45" Type="http://schemas.openxmlformats.org/officeDocument/2006/relationships/slideLayout" Target="../slideLayouts/slideLayout57.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36" Type="http://schemas.openxmlformats.org/officeDocument/2006/relationships/slideLayout" Target="../slideLayouts/slideLayout48.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31" Type="http://schemas.openxmlformats.org/officeDocument/2006/relationships/slideLayout" Target="../slideLayouts/slideLayout43.xml"/><Relationship Id="rId44" Type="http://schemas.openxmlformats.org/officeDocument/2006/relationships/slideLayout" Target="../slideLayouts/slideLayout56.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35" Type="http://schemas.openxmlformats.org/officeDocument/2006/relationships/slideLayout" Target="../slideLayouts/slideLayout47.xml"/><Relationship Id="rId43" Type="http://schemas.openxmlformats.org/officeDocument/2006/relationships/slideLayout" Target="../slideLayouts/slideLayout55.xml"/><Relationship Id="rId8" Type="http://schemas.openxmlformats.org/officeDocument/2006/relationships/slideLayout" Target="../slideLayouts/slideLayout20.xml"/><Relationship Id="rId3" Type="http://schemas.openxmlformats.org/officeDocument/2006/relationships/slideLayout" Target="../slideLayouts/slideLayout15.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slideLayout" Target="../slideLayouts/slideLayout45.xml"/><Relationship Id="rId38" Type="http://schemas.openxmlformats.org/officeDocument/2006/relationships/slideLayout" Target="../slideLayouts/slideLayout50.xml"/><Relationship Id="rId46" Type="http://schemas.openxmlformats.org/officeDocument/2006/relationships/slideLayout" Target="../slideLayouts/slideLayout58.xml"/><Relationship Id="rId20" Type="http://schemas.openxmlformats.org/officeDocument/2006/relationships/slideLayout" Target="../slideLayouts/slideLayout32.xml"/><Relationship Id="rId41" Type="http://schemas.openxmlformats.org/officeDocument/2006/relationships/slideLayout" Target="../slideLayouts/slideLayout53.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71.xml"/><Relationship Id="rId18" Type="http://schemas.openxmlformats.org/officeDocument/2006/relationships/slideLayout" Target="../slideLayouts/slideLayout76.xml"/><Relationship Id="rId26" Type="http://schemas.openxmlformats.org/officeDocument/2006/relationships/slideLayout" Target="../slideLayouts/slideLayout84.xml"/><Relationship Id="rId39" Type="http://schemas.openxmlformats.org/officeDocument/2006/relationships/slideLayout" Target="../slideLayouts/slideLayout97.xml"/><Relationship Id="rId21" Type="http://schemas.openxmlformats.org/officeDocument/2006/relationships/slideLayout" Target="../slideLayouts/slideLayout79.xml"/><Relationship Id="rId34" Type="http://schemas.openxmlformats.org/officeDocument/2006/relationships/slideLayout" Target="../slideLayouts/slideLayout92.xml"/><Relationship Id="rId42" Type="http://schemas.openxmlformats.org/officeDocument/2006/relationships/slideLayout" Target="../slideLayouts/slideLayout100.xml"/><Relationship Id="rId47" Type="http://schemas.openxmlformats.org/officeDocument/2006/relationships/slideLayout" Target="../slideLayouts/slideLayout105.xml"/><Relationship Id="rId50" Type="http://schemas.openxmlformats.org/officeDocument/2006/relationships/slideLayout" Target="../slideLayouts/slideLayout108.xml"/><Relationship Id="rId7" Type="http://schemas.openxmlformats.org/officeDocument/2006/relationships/slideLayout" Target="../slideLayouts/slideLayout65.xml"/><Relationship Id="rId2" Type="http://schemas.openxmlformats.org/officeDocument/2006/relationships/slideLayout" Target="../slideLayouts/slideLayout60.xml"/><Relationship Id="rId16" Type="http://schemas.openxmlformats.org/officeDocument/2006/relationships/slideLayout" Target="../slideLayouts/slideLayout74.xml"/><Relationship Id="rId29" Type="http://schemas.openxmlformats.org/officeDocument/2006/relationships/slideLayout" Target="../slideLayouts/slideLayout87.xml"/><Relationship Id="rId11" Type="http://schemas.openxmlformats.org/officeDocument/2006/relationships/slideLayout" Target="../slideLayouts/slideLayout69.xml"/><Relationship Id="rId24" Type="http://schemas.openxmlformats.org/officeDocument/2006/relationships/slideLayout" Target="../slideLayouts/slideLayout82.xml"/><Relationship Id="rId32" Type="http://schemas.openxmlformats.org/officeDocument/2006/relationships/slideLayout" Target="../slideLayouts/slideLayout90.xml"/><Relationship Id="rId37" Type="http://schemas.openxmlformats.org/officeDocument/2006/relationships/slideLayout" Target="../slideLayouts/slideLayout95.xml"/><Relationship Id="rId40" Type="http://schemas.openxmlformats.org/officeDocument/2006/relationships/slideLayout" Target="../slideLayouts/slideLayout98.xml"/><Relationship Id="rId45" Type="http://schemas.openxmlformats.org/officeDocument/2006/relationships/slideLayout" Target="../slideLayouts/slideLayout103.xml"/><Relationship Id="rId5" Type="http://schemas.openxmlformats.org/officeDocument/2006/relationships/slideLayout" Target="../slideLayouts/slideLayout63.xml"/><Relationship Id="rId15" Type="http://schemas.openxmlformats.org/officeDocument/2006/relationships/slideLayout" Target="../slideLayouts/slideLayout73.xml"/><Relationship Id="rId23" Type="http://schemas.openxmlformats.org/officeDocument/2006/relationships/slideLayout" Target="../slideLayouts/slideLayout81.xml"/><Relationship Id="rId28" Type="http://schemas.openxmlformats.org/officeDocument/2006/relationships/slideLayout" Target="../slideLayouts/slideLayout86.xml"/><Relationship Id="rId36" Type="http://schemas.openxmlformats.org/officeDocument/2006/relationships/slideLayout" Target="../slideLayouts/slideLayout94.xml"/><Relationship Id="rId49" Type="http://schemas.openxmlformats.org/officeDocument/2006/relationships/slideLayout" Target="../slideLayouts/slideLayout107.xml"/><Relationship Id="rId10" Type="http://schemas.openxmlformats.org/officeDocument/2006/relationships/slideLayout" Target="../slideLayouts/slideLayout68.xml"/><Relationship Id="rId19" Type="http://schemas.openxmlformats.org/officeDocument/2006/relationships/slideLayout" Target="../slideLayouts/slideLayout77.xml"/><Relationship Id="rId31" Type="http://schemas.openxmlformats.org/officeDocument/2006/relationships/slideLayout" Target="../slideLayouts/slideLayout89.xml"/><Relationship Id="rId44" Type="http://schemas.openxmlformats.org/officeDocument/2006/relationships/slideLayout" Target="../slideLayouts/slideLayout102.xml"/><Relationship Id="rId4" Type="http://schemas.openxmlformats.org/officeDocument/2006/relationships/slideLayout" Target="../slideLayouts/slideLayout62.xml"/><Relationship Id="rId9" Type="http://schemas.openxmlformats.org/officeDocument/2006/relationships/slideLayout" Target="../slideLayouts/slideLayout67.xml"/><Relationship Id="rId14" Type="http://schemas.openxmlformats.org/officeDocument/2006/relationships/slideLayout" Target="../slideLayouts/slideLayout72.xml"/><Relationship Id="rId22" Type="http://schemas.openxmlformats.org/officeDocument/2006/relationships/slideLayout" Target="../slideLayouts/slideLayout80.xml"/><Relationship Id="rId27" Type="http://schemas.openxmlformats.org/officeDocument/2006/relationships/slideLayout" Target="../slideLayouts/slideLayout85.xml"/><Relationship Id="rId30" Type="http://schemas.openxmlformats.org/officeDocument/2006/relationships/slideLayout" Target="../slideLayouts/slideLayout88.xml"/><Relationship Id="rId35" Type="http://schemas.openxmlformats.org/officeDocument/2006/relationships/slideLayout" Target="../slideLayouts/slideLayout93.xml"/><Relationship Id="rId43" Type="http://schemas.openxmlformats.org/officeDocument/2006/relationships/slideLayout" Target="../slideLayouts/slideLayout101.xml"/><Relationship Id="rId48" Type="http://schemas.openxmlformats.org/officeDocument/2006/relationships/slideLayout" Target="../slideLayouts/slideLayout106.xml"/><Relationship Id="rId8" Type="http://schemas.openxmlformats.org/officeDocument/2006/relationships/slideLayout" Target="../slideLayouts/slideLayout66.xml"/><Relationship Id="rId51" Type="http://schemas.openxmlformats.org/officeDocument/2006/relationships/theme" Target="../theme/theme3.xml"/><Relationship Id="rId3" Type="http://schemas.openxmlformats.org/officeDocument/2006/relationships/slideLayout" Target="../slideLayouts/slideLayout61.xml"/><Relationship Id="rId12" Type="http://schemas.openxmlformats.org/officeDocument/2006/relationships/slideLayout" Target="../slideLayouts/slideLayout70.xml"/><Relationship Id="rId17" Type="http://schemas.openxmlformats.org/officeDocument/2006/relationships/slideLayout" Target="../slideLayouts/slideLayout75.xml"/><Relationship Id="rId25" Type="http://schemas.openxmlformats.org/officeDocument/2006/relationships/slideLayout" Target="../slideLayouts/slideLayout83.xml"/><Relationship Id="rId33" Type="http://schemas.openxmlformats.org/officeDocument/2006/relationships/slideLayout" Target="../slideLayouts/slideLayout91.xml"/><Relationship Id="rId38" Type="http://schemas.openxmlformats.org/officeDocument/2006/relationships/slideLayout" Target="../slideLayouts/slideLayout96.xml"/><Relationship Id="rId46" Type="http://schemas.openxmlformats.org/officeDocument/2006/relationships/slideLayout" Target="../slideLayouts/slideLayout104.xml"/><Relationship Id="rId20" Type="http://schemas.openxmlformats.org/officeDocument/2006/relationships/slideLayout" Target="../slideLayouts/slideLayout78.xml"/><Relationship Id="rId41" Type="http://schemas.openxmlformats.org/officeDocument/2006/relationships/slideLayout" Target="../slideLayouts/slideLayout99.xml"/><Relationship Id="rId1" Type="http://schemas.openxmlformats.org/officeDocument/2006/relationships/slideLayout" Target="../slideLayouts/slideLayout59.xml"/><Relationship Id="rId6"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7" name="Slide Number"/>
          <p:cNvSpPr txBox="1">
            <a:spLocks noGrp="1"/>
          </p:cNvSpPr>
          <p:nvPr>
            <p:ph type="sldNum" sz="quarter" idx="2"/>
          </p:nvPr>
        </p:nvSpPr>
        <p:spPr>
          <a:xfrm>
            <a:off x="23541592" y="12939014"/>
            <a:ext cx="270908" cy="246221"/>
          </a:xfrm>
          <a:prstGeom prst="rect">
            <a:avLst/>
          </a:prstGeom>
          <a:ln w="12700">
            <a:miter lim="400000"/>
          </a:ln>
        </p:spPr>
        <p:txBody>
          <a:bodyPr wrap="none" lIns="0" tIns="0" rIns="0" bIns="0" anchor="b" anchorCtr="0">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
        <p:nvSpPr>
          <p:cNvPr id="48" name="Title Text"/>
          <p:cNvSpPr txBox="1">
            <a:spLocks noGrp="1"/>
          </p:cNvSpPr>
          <p:nvPr>
            <p:ph type="title"/>
          </p:nvPr>
        </p:nvSpPr>
        <p:spPr>
          <a:xfrm>
            <a:off x="576072" y="576072"/>
            <a:ext cx="22590125" cy="2651126"/>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lstStyle/>
          <a:p>
            <a:r>
              <a:t>Title Text</a:t>
            </a:r>
          </a:p>
        </p:txBody>
      </p:sp>
      <p:sp>
        <p:nvSpPr>
          <p:cNvPr id="49" name="Body Level One…"/>
          <p:cNvSpPr txBox="1">
            <a:spLocks noGrp="1"/>
          </p:cNvSpPr>
          <p:nvPr>
            <p:ph type="body" idx="1"/>
          </p:nvPr>
        </p:nvSpPr>
        <p:spPr>
          <a:xfrm>
            <a:off x="574675" y="3327399"/>
            <a:ext cx="22590125" cy="8669339"/>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0" tIns="0" rIns="0" bIns="0"/>
          <a:lstStyle/>
          <a:p>
            <a:r>
              <a:t>Body Level One</a:t>
            </a:r>
          </a:p>
          <a:p>
            <a:pPr lvl="1"/>
            <a:r>
              <a:t>Body Level Two</a:t>
            </a:r>
          </a:p>
          <a:p>
            <a:pPr lvl="2"/>
            <a:r>
              <a:t>Body Level Three</a:t>
            </a:r>
          </a:p>
          <a:p>
            <a:pPr lvl="3"/>
            <a:r>
              <a:t>Body Level Four</a:t>
            </a:r>
          </a:p>
        </p:txBody>
      </p:sp>
      <p:sp>
        <p:nvSpPr>
          <p:cNvPr id="2" name="Footer Placeholder 1">
            <a:extLst>
              <a:ext uri="{FF2B5EF4-FFF2-40B4-BE49-F238E27FC236}">
                <a16:creationId xmlns:a16="http://schemas.microsoft.com/office/drawing/2014/main" id="{59EB465A-FE7F-6B71-D716-1673174BBF59}"/>
              </a:ext>
            </a:extLst>
          </p:cNvPr>
          <p:cNvSpPr>
            <a:spLocks noGrp="1"/>
          </p:cNvSpPr>
          <p:nvPr>
            <p:ph type="ftr" sz="quarter" idx="3"/>
          </p:nvPr>
        </p:nvSpPr>
        <p:spPr>
          <a:xfrm>
            <a:off x="568324" y="12804235"/>
            <a:ext cx="4956176" cy="381000"/>
          </a:xfrm>
          <a:prstGeom prst="rect">
            <a:avLst/>
          </a:prstGeom>
        </p:spPr>
        <p:txBody>
          <a:bodyPr vert="horz" lIns="0" tIns="0" rIns="0" bIns="0" rtlCol="0" anchor="b"/>
          <a:lstStyle>
            <a:lvl1pPr algn="l">
              <a:defRPr sz="1600" b="0" i="0">
                <a:solidFill>
                  <a:schemeClr val="tx1"/>
                </a:solidFill>
                <a:latin typeface="IBM Plex Sans" panose="020B0503050203000203" pitchFamily="34" charset="0"/>
              </a:defRPr>
            </a:lvl1pPr>
          </a:lstStyle>
          <a:p>
            <a:r>
              <a:rPr lang="en-US"/>
              <a:t>IBM Automation / IBM &amp; IBM Business Partner Use Only / © 2024 IBM Corporation</a:t>
            </a:r>
          </a:p>
        </p:txBody>
      </p:sp>
    </p:spTree>
    <p:extLst>
      <p:ext uri="{BB962C8B-B14F-4D97-AF65-F5344CB8AC3E}">
        <p14:creationId xmlns:p14="http://schemas.microsoft.com/office/powerpoint/2010/main" val="3669031262"/>
      </p:ext>
    </p:extLst>
  </p:cSld>
  <p:clrMap bg1="dk1" tx1="lt1" bg2="dk2" tx2="lt2" accent1="accent1" accent2="accent2" accent3="accent3" accent4="accent4" accent5="accent5" accent6="accent6" hlink="hlink" folHlink="folHlink"/>
  <p:sldLayoutIdLst>
    <p:sldLayoutId id="2147483904" r:id="rId1"/>
    <p:sldLayoutId id="2147483963" r:id="rId2"/>
    <p:sldLayoutId id="2147483965" r:id="rId3"/>
    <p:sldLayoutId id="2147483906" r:id="rId4"/>
    <p:sldLayoutId id="2147483920" r:id="rId5"/>
    <p:sldLayoutId id="2147483921" r:id="rId6"/>
    <p:sldLayoutId id="2147483956" r:id="rId7"/>
    <p:sldLayoutId id="2147483938" r:id="rId8"/>
    <p:sldLayoutId id="2147483940" r:id="rId9"/>
    <p:sldLayoutId id="2147483941" r:id="rId10"/>
    <p:sldLayoutId id="2147483964" r:id="rId11"/>
    <p:sldLayoutId id="2147484015" r:id="rId12"/>
  </p:sldLayoutIdLst>
  <p:transition spd="med"/>
  <p:hf hdr="0" dt="0"/>
  <p:txStyles>
    <p:titleStyle>
      <a:lvl1pPr marL="0" marR="0" indent="0" algn="l" defTabSz="2438400" rtl="0" eaLnBrk="1" latinLnBrk="0" hangingPunct="1">
        <a:lnSpc>
          <a:spcPct val="90000"/>
        </a:lnSpc>
        <a:spcBef>
          <a:spcPts val="0"/>
        </a:spcBef>
        <a:spcAft>
          <a:spcPts val="0"/>
        </a:spcAft>
        <a:buClrTx/>
        <a:buSzTx/>
        <a:buFontTx/>
        <a:buNone/>
        <a:tabLst/>
        <a:defRPr sz="6400" b="0" i="0" u="none" strike="noStrike" cap="none" spc="0" baseline="0">
          <a:solidFill>
            <a:schemeClr val="tx2"/>
          </a:solidFill>
          <a:uFillTx/>
          <a:latin typeface="+mj-lt"/>
          <a:ea typeface="+mj-ea"/>
          <a:cs typeface="+mj-cs"/>
          <a:sym typeface="IBM Plex Sans Light"/>
        </a:defRPr>
      </a:lvl1pPr>
      <a:lvl2pPr marL="0" marR="0" indent="0"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2pPr>
      <a:lvl3pPr marL="0" marR="0" indent="0"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3pPr>
      <a:lvl4pPr marL="0" marR="0" indent="0"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4pPr>
      <a:lvl5pPr marL="0" marR="0" indent="0"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5pPr>
      <a:lvl6pPr marL="0" marR="0" indent="362568"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6pPr>
      <a:lvl7pPr marL="0" marR="0" indent="725139"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7pPr>
      <a:lvl8pPr marL="0" marR="0" indent="1087706"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8pPr>
      <a:lvl9pPr marL="0" marR="0" indent="1450276"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9pPr>
    </p:titleStyle>
    <p:bodyStyle>
      <a:lvl1pPr marL="0" marR="0" indent="0" algn="l" defTabSz="2438400" rtl="0" eaLnBrk="1" latinLnBrk="0" hangingPunct="1">
        <a:lnSpc>
          <a:spcPct val="110000"/>
        </a:lnSpc>
        <a:spcBef>
          <a:spcPts val="0"/>
        </a:spcBef>
        <a:spcAft>
          <a:spcPts val="0"/>
        </a:spcAft>
        <a:buClrTx/>
        <a:buSzTx/>
        <a:buFontTx/>
        <a:buNone/>
        <a:tabLst/>
        <a:defRPr sz="3600" b="0" i="0" u="none" strike="noStrike" cap="none" spc="0" baseline="0">
          <a:solidFill>
            <a:schemeClr val="tx1"/>
          </a:solidFill>
          <a:uFillTx/>
          <a:latin typeface="+mj-lt"/>
          <a:ea typeface="+mj-ea"/>
          <a:cs typeface="+mj-cs"/>
          <a:sym typeface="IBM Plex Sans Light"/>
        </a:defRPr>
      </a:lvl1pPr>
      <a:lvl2pPr marL="329184" marR="0" indent="-329184" algn="l" defTabSz="2438400" rtl="0" eaLnBrk="1" latinLnBrk="0" hangingPunct="1">
        <a:lnSpc>
          <a:spcPct val="110000"/>
        </a:lnSpc>
        <a:spcBef>
          <a:spcPts val="0"/>
        </a:spcBef>
        <a:spcAft>
          <a:spcPts val="0"/>
        </a:spcAft>
        <a:buClrTx/>
        <a:buSzPct val="100000"/>
        <a:buFontTx/>
        <a:buChar char="–"/>
        <a:tabLst/>
        <a:defRPr sz="3600" b="0" i="0" u="none" strike="noStrike" cap="none" spc="0" baseline="0">
          <a:solidFill>
            <a:schemeClr val="tx1"/>
          </a:solidFill>
          <a:uFillTx/>
          <a:latin typeface="+mj-lt"/>
          <a:ea typeface="+mj-ea"/>
          <a:cs typeface="+mj-cs"/>
          <a:sym typeface="IBM Plex Sans Light"/>
        </a:defRPr>
      </a:lvl2pPr>
      <a:lvl3pPr marL="658368" marR="0" indent="-329184" algn="l" defTabSz="2438400" rtl="0" eaLnBrk="1" latinLnBrk="0" hangingPunct="1">
        <a:lnSpc>
          <a:spcPct val="110000"/>
        </a:lnSpc>
        <a:spcBef>
          <a:spcPts val="0"/>
        </a:spcBef>
        <a:spcAft>
          <a:spcPts val="0"/>
        </a:spcAft>
        <a:buClrTx/>
        <a:buSzPct val="100000"/>
        <a:buFontTx/>
        <a:buChar char="•"/>
        <a:tabLst/>
        <a:defRPr sz="3600" b="0" i="0" u="none" strike="noStrike" cap="none" spc="0" baseline="0">
          <a:solidFill>
            <a:schemeClr val="tx1"/>
          </a:solidFill>
          <a:uFillTx/>
          <a:latin typeface="+mj-lt"/>
          <a:ea typeface="+mj-ea"/>
          <a:cs typeface="+mj-cs"/>
          <a:sym typeface="IBM Plex Sans Light"/>
        </a:defRPr>
      </a:lvl3pPr>
      <a:lvl4pPr marL="987552" marR="0" indent="-329184" algn="l" defTabSz="2438400" rtl="0" eaLnBrk="1" latinLnBrk="0" hangingPunct="1">
        <a:lnSpc>
          <a:spcPct val="110000"/>
        </a:lnSpc>
        <a:spcBef>
          <a:spcPts val="0"/>
        </a:spcBef>
        <a:spcAft>
          <a:spcPts val="0"/>
        </a:spcAft>
        <a:buClrTx/>
        <a:buSzPct val="100000"/>
        <a:buFontTx/>
        <a:buChar char="–"/>
        <a:tabLst/>
        <a:defRPr sz="3600" b="0" i="0" u="none" strike="noStrike" cap="none" spc="0" baseline="0">
          <a:solidFill>
            <a:schemeClr val="tx1"/>
          </a:solidFill>
          <a:uFillTx/>
          <a:latin typeface="+mj-lt"/>
          <a:ea typeface="+mj-ea"/>
          <a:cs typeface="+mj-cs"/>
          <a:sym typeface="IBM Plex Sans Light"/>
        </a:defRPr>
      </a:lvl4pPr>
      <a:lvl5pPr marL="1143000" marR="0" indent="-457200" algn="l" defTabSz="2438400" rtl="0" eaLnBrk="1" latinLnBrk="0" hangingPunct="1">
        <a:lnSpc>
          <a:spcPct val="110000"/>
        </a:lnSpc>
        <a:spcBef>
          <a:spcPts val="2900"/>
        </a:spcBef>
        <a:spcAft>
          <a:spcPts val="0"/>
        </a:spcAft>
        <a:buClrTx/>
        <a:buSzPct val="100000"/>
        <a:buFont typeface="Arial" panose="020B0604020202020204" pitchFamily="34" charset="0"/>
        <a:buChar char="•"/>
        <a:tabLst/>
        <a:defRPr sz="3600" b="0" i="0" u="none" strike="noStrike" cap="none" spc="0" baseline="0">
          <a:solidFill>
            <a:srgbClr val="000000"/>
          </a:solidFill>
          <a:uFillTx/>
          <a:latin typeface="+mj-lt"/>
          <a:ea typeface="+mj-ea"/>
          <a:cs typeface="+mj-cs"/>
          <a:sym typeface="IBM Plex Sans Light"/>
        </a:defRPr>
      </a:lvl5pPr>
      <a:lvl6pPr marL="1843060" marR="0" indent="-389009" algn="l" defTabSz="2438400"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6pPr>
      <a:lvl7pPr marL="2205631" marR="0" indent="-389009" algn="l" defTabSz="2438400"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7pPr>
      <a:lvl8pPr marL="2568200" marR="0" indent="-389009" algn="l" defTabSz="2438400"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8pPr>
      <a:lvl9pPr marL="2930769" marR="0" indent="-389009" algn="l" defTabSz="2438400"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9pPr>
    </p:bodyStyle>
    <p:otherStyle>
      <a:lvl1pPr marL="0" marR="0" indent="0" algn="r" defTabSz="1829287"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1pPr>
      <a:lvl2pPr marL="0" marR="0" indent="342991" algn="r" defTabSz="1829287"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2pPr>
      <a:lvl3pPr marL="0" marR="0" indent="685982" algn="r" defTabSz="1829287"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3pPr>
      <a:lvl4pPr marL="0" marR="0" indent="1028974" algn="r" defTabSz="1829287"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4pPr>
      <a:lvl5pPr marL="0" marR="0" indent="1371965" algn="r" defTabSz="1829287"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5pPr>
      <a:lvl6pPr marL="0" marR="0" indent="1714956" algn="r" defTabSz="1829287"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6pPr>
      <a:lvl7pPr marL="0" marR="0" indent="2057948" algn="r" defTabSz="1829287"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7pPr>
      <a:lvl8pPr marL="0" marR="0" indent="2400940" algn="r" defTabSz="1829287"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8pPr>
      <a:lvl9pPr marL="0" marR="0" indent="2743931" algn="r" defTabSz="1829287"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9pPr>
    </p:otherStyle>
  </p:txStyles>
  <p:extLst>
    <p:ext uri="{27BBF7A9-308A-43DC-89C8-2F10F3537804}">
      <p15:sldGuideLst xmlns:p15="http://schemas.microsoft.com/office/powerpoint/2012/main">
        <p15:guide id="1" orient="horz" pos="4320">
          <p15:clr>
            <a:srgbClr val="0F62FE"/>
          </p15:clr>
        </p15:guide>
        <p15:guide id="3" pos="364">
          <p15:clr>
            <a:srgbClr val="EE5396"/>
          </p15:clr>
        </p15:guide>
        <p15:guide id="4" pos="3840">
          <p15:clr>
            <a:srgbClr val="0F62FE"/>
          </p15:clr>
        </p15:guide>
        <p15:guide id="5" pos="1916">
          <p15:clr>
            <a:srgbClr val="EE5396"/>
          </p15:clr>
        </p15:guide>
        <p15:guide id="6" pos="5756">
          <p15:clr>
            <a:srgbClr val="EE5396"/>
          </p15:clr>
        </p15:guide>
        <p15:guide id="7" pos="7319">
          <p15:clr>
            <a:srgbClr val="EE5396"/>
          </p15:clr>
        </p15:guide>
        <p15:guide id="8" pos="8040">
          <p15:clr>
            <a:srgbClr val="EE5396"/>
          </p15:clr>
        </p15:guide>
        <p15:guide id="9" pos="4200">
          <p15:clr>
            <a:srgbClr val="EE5396"/>
          </p15:clr>
        </p15:guide>
        <p15:guide id="10" pos="3480">
          <p15:clr>
            <a:srgbClr val="EE5396"/>
          </p15:clr>
        </p15:guide>
        <p15:guide id="11" pos="9594">
          <p15:clr>
            <a:srgbClr val="EE5396"/>
          </p15:clr>
        </p15:guide>
        <p15:guide id="13" pos="11160">
          <p15:clr>
            <a:srgbClr val="EE5396"/>
          </p15:clr>
        </p15:guide>
        <p15:guide id="14" pos="11880">
          <p15:clr>
            <a:srgbClr val="EE5396"/>
          </p15:clr>
        </p15:guide>
        <p15:guide id="15" pos="13440">
          <p15:clr>
            <a:srgbClr val="EE5396"/>
          </p15:clr>
        </p15:guide>
        <p15:guide id="16" pos="14995">
          <p15:clr>
            <a:srgbClr val="EE5396"/>
          </p15:clr>
        </p15:guide>
        <p15:guide id="17" orient="horz" pos="2160">
          <p15:clr>
            <a:srgbClr val="0F62FE"/>
          </p15:clr>
        </p15:guide>
        <p15:guide id="19" orient="horz" pos="3240">
          <p15:clr>
            <a:srgbClr val="EE5396"/>
          </p15:clr>
        </p15:guide>
        <p15:guide id="20" orient="horz" pos="1080" userDrawn="1">
          <p15:clr>
            <a:srgbClr val="EE5396"/>
          </p15:clr>
        </p15:guide>
        <p15:guide id="21" orient="horz" pos="364">
          <p15:clr>
            <a:srgbClr val="EE5396"/>
          </p15:clr>
        </p15:guide>
        <p15:guide id="22" orient="horz" pos="5400">
          <p15:clr>
            <a:srgbClr val="EE5396"/>
          </p15:clr>
        </p15:guide>
        <p15:guide id="24" orient="horz" pos="7557">
          <p15:clr>
            <a:srgbClr val="EE5396"/>
          </p15:clr>
        </p15:guide>
        <p15:guide id="25" orient="horz" pos="8273">
          <p15:clr>
            <a:srgbClr val="EE5396"/>
          </p15:clr>
        </p15:guide>
        <p15:guide id="26" pos="7680">
          <p15:clr>
            <a:srgbClr val="0F62FE"/>
          </p15:clr>
        </p15:guide>
        <p15:guide id="27" pos="11520">
          <p15:clr>
            <a:srgbClr val="0F62FE"/>
          </p15:clr>
        </p15:guide>
        <p15:guide id="28" orient="horz" pos="6480">
          <p15:clr>
            <a:srgbClr val="0F62FE"/>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47" name="Slide Number"/>
          <p:cNvSpPr txBox="1">
            <a:spLocks noGrp="1"/>
          </p:cNvSpPr>
          <p:nvPr>
            <p:ph type="sldNum" sz="quarter" idx="2"/>
          </p:nvPr>
        </p:nvSpPr>
        <p:spPr>
          <a:xfrm>
            <a:off x="23541592" y="12939014"/>
            <a:ext cx="270908" cy="246221"/>
          </a:xfrm>
          <a:prstGeom prst="rect">
            <a:avLst/>
          </a:prstGeom>
          <a:ln w="12700">
            <a:miter lim="400000"/>
          </a:ln>
        </p:spPr>
        <p:txBody>
          <a:bodyPr wrap="none" lIns="0" tIns="0" rIns="0" bIns="0" anchor="b" anchorCtr="0">
            <a:spAutoFit/>
          </a:bodyPr>
          <a:lstStyle>
            <a:lvl1pPr algn="r">
              <a:defRPr sz="1600" b="0" i="0">
                <a:solidFill>
                  <a:schemeClr val="tx1"/>
                </a:solidFill>
                <a:latin typeface="IBM Plex Sans Light" panose="020B0403050203000203" pitchFamily="34" charset="0"/>
                <a:ea typeface="+mn-ea"/>
                <a:cs typeface="+mn-cs"/>
                <a:sym typeface="IBM Plex Sans"/>
              </a:defRPr>
            </a:lvl1pPr>
          </a:lstStyle>
          <a:p>
            <a:fld id="{86CB4B4D-7CA3-9044-876B-883B54F8677D}" type="slidenum">
              <a:rPr lang="en-US" smtClean="0"/>
              <a:pPr/>
              <a:t>‹#›</a:t>
            </a:fld>
            <a:endParaRPr lang="en-US"/>
          </a:p>
        </p:txBody>
      </p:sp>
      <p:sp>
        <p:nvSpPr>
          <p:cNvPr id="48" name="Title Text"/>
          <p:cNvSpPr txBox="1">
            <a:spLocks noGrp="1"/>
          </p:cNvSpPr>
          <p:nvPr>
            <p:ph type="title"/>
          </p:nvPr>
        </p:nvSpPr>
        <p:spPr>
          <a:xfrm>
            <a:off x="576072" y="576072"/>
            <a:ext cx="22590125" cy="26511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r>
              <a:t>Title Text</a:t>
            </a:r>
          </a:p>
        </p:txBody>
      </p:sp>
      <p:sp>
        <p:nvSpPr>
          <p:cNvPr id="49" name="Body Level One…"/>
          <p:cNvSpPr txBox="1">
            <a:spLocks noGrp="1"/>
          </p:cNvSpPr>
          <p:nvPr>
            <p:ph type="body" idx="1"/>
          </p:nvPr>
        </p:nvSpPr>
        <p:spPr>
          <a:xfrm>
            <a:off x="574675" y="3327399"/>
            <a:ext cx="22590125" cy="86693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r>
              <a:t>Body Level One</a:t>
            </a:r>
          </a:p>
          <a:p>
            <a:pPr lvl="1"/>
            <a:r>
              <a:t>Body Level Two</a:t>
            </a:r>
            <a:endParaRPr lang="en-CA"/>
          </a:p>
          <a:p>
            <a:pPr lvl="2"/>
            <a:r>
              <a:rPr lang="en-CA"/>
              <a:t>Body Level Three</a:t>
            </a:r>
          </a:p>
          <a:p>
            <a:pPr lvl="3"/>
            <a:r>
              <a:rPr lang="en-CA"/>
              <a:t>Body Level Four</a:t>
            </a:r>
          </a:p>
        </p:txBody>
      </p:sp>
      <p:sp>
        <p:nvSpPr>
          <p:cNvPr id="2" name="Footer Placeholder 1">
            <a:extLst>
              <a:ext uri="{FF2B5EF4-FFF2-40B4-BE49-F238E27FC236}">
                <a16:creationId xmlns:a16="http://schemas.microsoft.com/office/drawing/2014/main" id="{59EB465A-FE7F-6B71-D716-1673174BBF59}"/>
              </a:ext>
            </a:extLst>
          </p:cNvPr>
          <p:cNvSpPr>
            <a:spLocks noGrp="1"/>
          </p:cNvSpPr>
          <p:nvPr>
            <p:ph type="ftr" sz="quarter" idx="3"/>
          </p:nvPr>
        </p:nvSpPr>
        <p:spPr>
          <a:xfrm>
            <a:off x="568324" y="12804235"/>
            <a:ext cx="4956176" cy="381000"/>
          </a:xfrm>
          <a:prstGeom prst="rect">
            <a:avLst/>
          </a:prstGeom>
        </p:spPr>
        <p:txBody>
          <a:bodyPr vert="horz" lIns="0" tIns="0" rIns="0" bIns="0" rtlCol="0" anchor="b"/>
          <a:lstStyle>
            <a:lvl1pPr algn="l">
              <a:defRPr sz="1600" b="0" i="0">
                <a:solidFill>
                  <a:schemeClr val="tx1"/>
                </a:solidFill>
                <a:latin typeface="IBM Plex Sans Light" panose="020B0403050203000203" pitchFamily="34" charset="0"/>
              </a:defRPr>
            </a:lvl1pPr>
          </a:lstStyle>
          <a:p>
            <a:r>
              <a:rPr lang="en-US"/>
              <a:t>IBM Automation / IBM &amp; IBM Business Partner Use Only / © 2024 IBM Corporation</a:t>
            </a:r>
          </a:p>
        </p:txBody>
      </p:sp>
    </p:spTree>
    <p:extLst>
      <p:ext uri="{BB962C8B-B14F-4D97-AF65-F5344CB8AC3E}">
        <p14:creationId xmlns:p14="http://schemas.microsoft.com/office/powerpoint/2010/main" val="2712258537"/>
      </p:ext>
    </p:extLst>
  </p:cSld>
  <p:clrMap bg1="dk1" tx1="lt1" bg2="dk2" tx2="lt2" accent1="accent1" accent2="accent2" accent3="accent3" accent4="accent4" accent5="accent5" accent6="accent6" hlink="hlink" folHlink="folHlink"/>
  <p:sldLayoutIdLst>
    <p:sldLayoutId id="2147484017" r:id="rId1"/>
    <p:sldLayoutId id="2147484018" r:id="rId2"/>
    <p:sldLayoutId id="2147484019" r:id="rId3"/>
    <p:sldLayoutId id="2147484020" r:id="rId4"/>
    <p:sldLayoutId id="2147484021" r:id="rId5"/>
    <p:sldLayoutId id="2147484022" r:id="rId6"/>
    <p:sldLayoutId id="2147484023" r:id="rId7"/>
    <p:sldLayoutId id="2147484024" r:id="rId8"/>
    <p:sldLayoutId id="2147484025" r:id="rId9"/>
    <p:sldLayoutId id="2147484026" r:id="rId10"/>
    <p:sldLayoutId id="2147484027" r:id="rId11"/>
    <p:sldLayoutId id="2147484028" r:id="rId12"/>
    <p:sldLayoutId id="2147484029" r:id="rId13"/>
    <p:sldLayoutId id="2147484030" r:id="rId14"/>
    <p:sldLayoutId id="2147484031" r:id="rId15"/>
    <p:sldLayoutId id="2147484032" r:id="rId16"/>
    <p:sldLayoutId id="2147484033" r:id="rId17"/>
    <p:sldLayoutId id="2147484034" r:id="rId18"/>
    <p:sldLayoutId id="2147484035" r:id="rId19"/>
    <p:sldLayoutId id="2147484036" r:id="rId20"/>
    <p:sldLayoutId id="2147484037" r:id="rId21"/>
    <p:sldLayoutId id="2147484038" r:id="rId22"/>
    <p:sldLayoutId id="2147484039" r:id="rId23"/>
    <p:sldLayoutId id="2147484040" r:id="rId24"/>
    <p:sldLayoutId id="2147484041" r:id="rId25"/>
    <p:sldLayoutId id="2147484042" r:id="rId26"/>
    <p:sldLayoutId id="2147484043" r:id="rId27"/>
    <p:sldLayoutId id="2147484044" r:id="rId28"/>
    <p:sldLayoutId id="2147484045" r:id="rId29"/>
    <p:sldLayoutId id="2147484046" r:id="rId30"/>
    <p:sldLayoutId id="2147484047" r:id="rId31"/>
    <p:sldLayoutId id="2147484048" r:id="rId32"/>
    <p:sldLayoutId id="2147484049" r:id="rId33"/>
    <p:sldLayoutId id="2147484050" r:id="rId34"/>
    <p:sldLayoutId id="2147484051" r:id="rId35"/>
    <p:sldLayoutId id="2147484052" r:id="rId36"/>
    <p:sldLayoutId id="2147484053" r:id="rId37"/>
    <p:sldLayoutId id="2147484054" r:id="rId38"/>
    <p:sldLayoutId id="2147484055" r:id="rId39"/>
    <p:sldLayoutId id="2147484056" r:id="rId40"/>
    <p:sldLayoutId id="2147484057" r:id="rId41"/>
    <p:sldLayoutId id="2147484058" r:id="rId42"/>
    <p:sldLayoutId id="2147484059" r:id="rId43"/>
    <p:sldLayoutId id="2147484060" r:id="rId44"/>
    <p:sldLayoutId id="2147484061" r:id="rId45"/>
    <p:sldLayoutId id="2147484062" r:id="rId46"/>
  </p:sldLayoutIdLst>
  <p:transition spd="med"/>
  <p:hf hdr="0" dt="0"/>
  <p:txStyles>
    <p:titleStyle>
      <a:lvl1pPr marL="0" marR="0" indent="0" algn="l" defTabSz="2438400" rtl="0" eaLnBrk="1" latinLnBrk="0" hangingPunct="1">
        <a:lnSpc>
          <a:spcPct val="100000"/>
        </a:lnSpc>
        <a:spcBef>
          <a:spcPts val="0"/>
        </a:spcBef>
        <a:spcAft>
          <a:spcPts val="0"/>
        </a:spcAft>
        <a:buClrTx/>
        <a:buSzTx/>
        <a:buFontTx/>
        <a:buNone/>
        <a:tabLst/>
        <a:defRPr sz="6400" b="0" i="0" u="none" strike="noStrike" cap="none" spc="0" baseline="0">
          <a:solidFill>
            <a:schemeClr val="tx2"/>
          </a:solidFill>
          <a:uFillTx/>
          <a:latin typeface="IBM Plex Sans Light" panose="020B0403050203000203" pitchFamily="34" charset="0"/>
          <a:ea typeface="+mj-ea"/>
          <a:cs typeface="+mj-cs"/>
          <a:sym typeface="IBM Plex Sans Light"/>
        </a:defRPr>
      </a:lvl1pPr>
      <a:lvl2pPr marL="0" marR="0" indent="0"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2pPr>
      <a:lvl3pPr marL="0" marR="0" indent="0"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3pPr>
      <a:lvl4pPr marL="0" marR="0" indent="0"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4pPr>
      <a:lvl5pPr marL="0" marR="0" indent="0"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5pPr>
      <a:lvl6pPr marL="0" marR="0" indent="362568"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6pPr>
      <a:lvl7pPr marL="0" marR="0" indent="725139"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7pPr>
      <a:lvl8pPr marL="0" marR="0" indent="1087706"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8pPr>
      <a:lvl9pPr marL="0" marR="0" indent="1450276"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9pPr>
    </p:titleStyle>
    <p:bodyStyle>
      <a:lvl1pPr marL="0" marR="0" indent="0" algn="l" defTabSz="2438400" rtl="0" eaLnBrk="1" latinLnBrk="0" hangingPunct="1">
        <a:lnSpc>
          <a:spcPct val="100000"/>
        </a:lnSpc>
        <a:spcBef>
          <a:spcPts val="0"/>
        </a:spcBef>
        <a:spcAft>
          <a:spcPts val="0"/>
        </a:spcAft>
        <a:buClr>
          <a:schemeClr val="tx1"/>
        </a:buClr>
        <a:buSzTx/>
        <a:buFont typeface="Arial" panose="020B0604020202020204" pitchFamily="34" charset="0"/>
        <a:buNone/>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1pPr>
      <a:lvl2pPr marL="327600" marR="0" indent="-327600" algn="l" defTabSz="2438400"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2pPr>
      <a:lvl3pPr marL="658800" marR="0" indent="-327600" algn="l" defTabSz="2438400"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3pPr>
      <a:lvl4pPr marL="986400" marR="0" indent="-327600" algn="l" defTabSz="2438400" rtl="0" eaLnBrk="1" latinLnBrk="0" hangingPunct="1">
        <a:lnSpc>
          <a:spcPct val="100000"/>
        </a:lnSpc>
        <a:spcBef>
          <a:spcPts val="0"/>
        </a:spcBef>
        <a:spcAft>
          <a:spcPts val="0"/>
        </a:spcAft>
        <a:buClr>
          <a:schemeClr val="tx1"/>
        </a:buClr>
        <a:buSzPct val="100000"/>
        <a:buFont typeface="Arial" panose="020B0604020202020204" pitchFamily="34" charset="0"/>
        <a:buChar char="•"/>
        <a:tabLst/>
        <a:defRPr sz="3600" b="0" i="0" u="none" strike="noStrike" cap="none" spc="0" baseline="0">
          <a:solidFill>
            <a:schemeClr val="tx1"/>
          </a:solidFill>
          <a:uFillTx/>
          <a:latin typeface="IBM Plex Sans Light" panose="020B0403050203000203" pitchFamily="34" charset="0"/>
          <a:ea typeface="+mj-ea"/>
          <a:cs typeface="+mj-cs"/>
          <a:sym typeface="IBM Plex Sans Light"/>
        </a:defRPr>
      </a:lvl4pPr>
      <a:lvl5pPr marL="685800" marR="0" indent="0" algn="l" defTabSz="2438400" rtl="0" eaLnBrk="1" latinLnBrk="0" hangingPunct="1">
        <a:lnSpc>
          <a:spcPct val="110000"/>
        </a:lnSpc>
        <a:spcBef>
          <a:spcPts val="2900"/>
        </a:spcBef>
        <a:spcAft>
          <a:spcPts val="0"/>
        </a:spcAft>
        <a:buClrTx/>
        <a:buSzPct val="100000"/>
        <a:buFont typeface="Arial" panose="020B0604020202020204" pitchFamily="34" charset="0"/>
        <a:buNone/>
        <a:tabLst/>
        <a:defRPr sz="3600" b="0" i="0" u="none" strike="noStrike" cap="none" spc="0" baseline="0">
          <a:solidFill>
            <a:srgbClr val="000000"/>
          </a:solidFill>
          <a:uFillTx/>
          <a:latin typeface="+mj-lt"/>
          <a:ea typeface="+mj-ea"/>
          <a:cs typeface="+mj-cs"/>
          <a:sym typeface="IBM Plex Sans Light"/>
        </a:defRPr>
      </a:lvl5pPr>
      <a:lvl6pPr marL="1843060" marR="0" indent="-389009" algn="l" defTabSz="2438400"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6pPr>
      <a:lvl7pPr marL="2205631" marR="0" indent="-389009" algn="l" defTabSz="2438400"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7pPr>
      <a:lvl8pPr marL="2568200" marR="0" indent="-389009" algn="l" defTabSz="2438400"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8pPr>
      <a:lvl9pPr marL="2930769" marR="0" indent="-389009" algn="l" defTabSz="2438400"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9pPr>
    </p:bodyStyle>
    <p:otherStyle>
      <a:lvl1pPr marL="0" marR="0" indent="0" algn="r" defTabSz="1829287"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1pPr>
      <a:lvl2pPr marL="0" marR="0" indent="342991" algn="r" defTabSz="1829287"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2pPr>
      <a:lvl3pPr marL="0" marR="0" indent="685982" algn="r" defTabSz="1829287"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3pPr>
      <a:lvl4pPr marL="0" marR="0" indent="1028974" algn="r" defTabSz="1829287"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4pPr>
      <a:lvl5pPr marL="0" marR="0" indent="1371965" algn="r" defTabSz="1829287"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5pPr>
      <a:lvl6pPr marL="0" marR="0" indent="1714956" algn="r" defTabSz="1829287"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6pPr>
      <a:lvl7pPr marL="0" marR="0" indent="2057948" algn="r" defTabSz="1829287"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7pPr>
      <a:lvl8pPr marL="0" marR="0" indent="2400940" algn="r" defTabSz="1829287"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8pPr>
      <a:lvl9pPr marL="0" marR="0" indent="2743931" algn="r" defTabSz="1829287"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9pPr>
    </p:otherStyle>
  </p:txStyles>
  <p:extLst>
    <p:ext uri="{27BBF7A9-308A-43DC-89C8-2F10F3537804}">
      <p15:sldGuideLst xmlns:p15="http://schemas.microsoft.com/office/powerpoint/2012/main">
        <p15:guide id="1" orient="horz" pos="4320">
          <p15:clr>
            <a:srgbClr val="0F62FE"/>
          </p15:clr>
        </p15:guide>
        <p15:guide id="3" pos="364">
          <p15:clr>
            <a:srgbClr val="EE5396"/>
          </p15:clr>
        </p15:guide>
        <p15:guide id="4" pos="3840">
          <p15:clr>
            <a:srgbClr val="0F62FE"/>
          </p15:clr>
        </p15:guide>
        <p15:guide id="5" pos="1916">
          <p15:clr>
            <a:srgbClr val="EE5396"/>
          </p15:clr>
        </p15:guide>
        <p15:guide id="6" pos="5756">
          <p15:clr>
            <a:srgbClr val="EE5396"/>
          </p15:clr>
        </p15:guide>
        <p15:guide id="7" pos="7319">
          <p15:clr>
            <a:srgbClr val="EE5396"/>
          </p15:clr>
        </p15:guide>
        <p15:guide id="8" pos="8040">
          <p15:clr>
            <a:srgbClr val="EE5396"/>
          </p15:clr>
        </p15:guide>
        <p15:guide id="9" pos="4200">
          <p15:clr>
            <a:srgbClr val="EE5396"/>
          </p15:clr>
        </p15:guide>
        <p15:guide id="10" pos="3480">
          <p15:clr>
            <a:srgbClr val="EE5396"/>
          </p15:clr>
        </p15:guide>
        <p15:guide id="11" pos="9594">
          <p15:clr>
            <a:srgbClr val="EE5396"/>
          </p15:clr>
        </p15:guide>
        <p15:guide id="13" pos="11160">
          <p15:clr>
            <a:srgbClr val="EE5396"/>
          </p15:clr>
        </p15:guide>
        <p15:guide id="14" pos="11880">
          <p15:clr>
            <a:srgbClr val="EE5396"/>
          </p15:clr>
        </p15:guide>
        <p15:guide id="15" pos="13440">
          <p15:clr>
            <a:srgbClr val="EE5396"/>
          </p15:clr>
        </p15:guide>
        <p15:guide id="16" pos="14995">
          <p15:clr>
            <a:srgbClr val="EE5396"/>
          </p15:clr>
        </p15:guide>
        <p15:guide id="17" orient="horz" pos="2160">
          <p15:clr>
            <a:srgbClr val="0F62FE"/>
          </p15:clr>
        </p15:guide>
        <p15:guide id="19" orient="horz" pos="3240">
          <p15:clr>
            <a:srgbClr val="EE5396"/>
          </p15:clr>
        </p15:guide>
        <p15:guide id="20" orient="horz" pos="1080">
          <p15:clr>
            <a:srgbClr val="EE5396"/>
          </p15:clr>
        </p15:guide>
        <p15:guide id="21" orient="horz" pos="364">
          <p15:clr>
            <a:srgbClr val="EE5396"/>
          </p15:clr>
        </p15:guide>
        <p15:guide id="22" orient="horz" pos="5400">
          <p15:clr>
            <a:srgbClr val="EE5396"/>
          </p15:clr>
        </p15:guide>
        <p15:guide id="24" orient="horz" pos="7557">
          <p15:clr>
            <a:srgbClr val="EE5396"/>
          </p15:clr>
        </p15:guide>
        <p15:guide id="25" orient="horz" pos="8273">
          <p15:clr>
            <a:srgbClr val="EE5396"/>
          </p15:clr>
        </p15:guide>
        <p15:guide id="26" pos="7680">
          <p15:clr>
            <a:srgbClr val="0F62FE"/>
          </p15:clr>
        </p15:guide>
        <p15:guide id="27" pos="11520">
          <p15:clr>
            <a:srgbClr val="0F62FE"/>
          </p15:clr>
        </p15:guide>
        <p15:guide id="28" orient="horz" pos="6480">
          <p15:clr>
            <a:srgbClr val="0F62FE"/>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8" name="Title Text"/>
          <p:cNvSpPr txBox="1">
            <a:spLocks noGrp="1"/>
          </p:cNvSpPr>
          <p:nvPr>
            <p:ph type="title"/>
          </p:nvPr>
        </p:nvSpPr>
        <p:spPr>
          <a:xfrm>
            <a:off x="574675" y="577850"/>
            <a:ext cx="22590125" cy="26511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r>
              <a:t>Title Text</a:t>
            </a:r>
          </a:p>
        </p:txBody>
      </p:sp>
      <p:sp>
        <p:nvSpPr>
          <p:cNvPr id="49" name="Body Level One…"/>
          <p:cNvSpPr txBox="1">
            <a:spLocks noGrp="1"/>
          </p:cNvSpPr>
          <p:nvPr>
            <p:ph type="body" idx="1"/>
          </p:nvPr>
        </p:nvSpPr>
        <p:spPr>
          <a:xfrm>
            <a:off x="574675" y="3327399"/>
            <a:ext cx="22590125" cy="86693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r>
              <a:t>Body Level One</a:t>
            </a:r>
          </a:p>
          <a:p>
            <a:pPr lvl="1"/>
            <a:r>
              <a:t>Body Level Two</a:t>
            </a:r>
          </a:p>
          <a:p>
            <a:pPr lvl="2"/>
            <a:r>
              <a:t>Body Level Three</a:t>
            </a:r>
          </a:p>
          <a:p>
            <a:pPr lvl="3"/>
            <a:r>
              <a:t>Body Level Four</a:t>
            </a:r>
          </a:p>
        </p:txBody>
      </p:sp>
      <p:sp>
        <p:nvSpPr>
          <p:cNvPr id="2" name="Footer Placeholder 1">
            <a:extLst>
              <a:ext uri="{FF2B5EF4-FFF2-40B4-BE49-F238E27FC236}">
                <a16:creationId xmlns:a16="http://schemas.microsoft.com/office/drawing/2014/main" id="{59EB465A-FE7F-6B71-D716-1673174BBF59}"/>
              </a:ext>
            </a:extLst>
          </p:cNvPr>
          <p:cNvSpPr>
            <a:spLocks noGrp="1"/>
          </p:cNvSpPr>
          <p:nvPr>
            <p:ph type="ftr" sz="quarter" idx="3"/>
          </p:nvPr>
        </p:nvSpPr>
        <p:spPr>
          <a:xfrm>
            <a:off x="568324" y="12804235"/>
            <a:ext cx="4956176" cy="381000"/>
          </a:xfrm>
          <a:prstGeom prst="rect">
            <a:avLst/>
          </a:prstGeom>
        </p:spPr>
        <p:txBody>
          <a:bodyPr vert="horz" lIns="0" tIns="0" rIns="0" bIns="0" rtlCol="0" anchor="b"/>
          <a:lstStyle>
            <a:lvl1pPr algn="l">
              <a:defRPr sz="1600" b="0" i="0">
                <a:solidFill>
                  <a:schemeClr val="tx1"/>
                </a:solidFill>
                <a:latin typeface="IBM Plex Sans" panose="020B0503050203000203" pitchFamily="34" charset="0"/>
              </a:defRPr>
            </a:lvl1pPr>
          </a:lstStyle>
          <a:p>
            <a:endParaRPr lang="en-US"/>
          </a:p>
        </p:txBody>
      </p:sp>
      <p:sp>
        <p:nvSpPr>
          <p:cNvPr id="47" name="Slide Number"/>
          <p:cNvSpPr txBox="1">
            <a:spLocks noGrp="1"/>
          </p:cNvSpPr>
          <p:nvPr>
            <p:ph type="sldNum" sz="quarter" idx="2"/>
          </p:nvPr>
        </p:nvSpPr>
        <p:spPr>
          <a:xfrm>
            <a:off x="23541592" y="12938760"/>
            <a:ext cx="270908" cy="246221"/>
          </a:xfrm>
          <a:prstGeom prst="rect">
            <a:avLst/>
          </a:prstGeom>
          <a:ln w="12700">
            <a:miter lim="400000"/>
          </a:ln>
        </p:spPr>
        <p:txBody>
          <a:bodyPr wrap="none" lIns="0" tIns="0" rIns="0" bIns="0" anchor="b" anchorCtr="0">
            <a:spAutoFit/>
          </a:bodyPr>
          <a:lstStyle>
            <a:lvl1pPr algn="r">
              <a:defRPr sz="1600" b="0" i="0">
                <a:solidFill>
                  <a:schemeClr val="tx1"/>
                </a:solidFill>
                <a:latin typeface="IBM Plex Sans" panose="020B0503050203000203" pitchFamily="34" charset="0"/>
                <a:ea typeface="+mn-ea"/>
                <a:cs typeface="+mn-cs"/>
                <a:sym typeface="IBM Plex Sans"/>
              </a:defRPr>
            </a:lvl1pPr>
          </a:lstStyle>
          <a:p>
            <a:fld id="{86CB4B4D-7CA3-9044-876B-883B54F8677D}" type="slidenum">
              <a:rPr lang="en-US" smtClean="0"/>
              <a:pPr/>
              <a:t>‹#›</a:t>
            </a:fld>
            <a:endParaRPr lang="en-US"/>
          </a:p>
        </p:txBody>
      </p:sp>
    </p:spTree>
    <p:extLst>
      <p:ext uri="{BB962C8B-B14F-4D97-AF65-F5344CB8AC3E}">
        <p14:creationId xmlns:p14="http://schemas.microsoft.com/office/powerpoint/2010/main" val="3167617307"/>
      </p:ext>
    </p:extLst>
  </p:cSld>
  <p:clrMap bg1="dk1" tx1="lt1" bg2="dk2" tx2="lt2" accent1="accent1" accent2="accent2" accent3="accent3" accent4="accent4" accent5="accent5" accent6="accent6" hlink="hlink" folHlink="folHlink"/>
  <p:sldLayoutIdLst>
    <p:sldLayoutId id="2147484065" r:id="rId1"/>
    <p:sldLayoutId id="2147484066" r:id="rId2"/>
    <p:sldLayoutId id="2147484067" r:id="rId3"/>
    <p:sldLayoutId id="2147484068" r:id="rId4"/>
    <p:sldLayoutId id="2147484069" r:id="rId5"/>
    <p:sldLayoutId id="2147484070" r:id="rId6"/>
    <p:sldLayoutId id="2147484071" r:id="rId7"/>
    <p:sldLayoutId id="2147484072" r:id="rId8"/>
    <p:sldLayoutId id="2147484073" r:id="rId9"/>
    <p:sldLayoutId id="2147484074" r:id="rId10"/>
    <p:sldLayoutId id="2147484075" r:id="rId11"/>
    <p:sldLayoutId id="2147484076" r:id="rId12"/>
    <p:sldLayoutId id="2147484077" r:id="rId13"/>
    <p:sldLayoutId id="2147484078" r:id="rId14"/>
    <p:sldLayoutId id="2147484079" r:id="rId15"/>
    <p:sldLayoutId id="2147484080" r:id="rId16"/>
    <p:sldLayoutId id="2147484081" r:id="rId17"/>
    <p:sldLayoutId id="2147484082" r:id="rId18"/>
    <p:sldLayoutId id="2147484083" r:id="rId19"/>
    <p:sldLayoutId id="2147484084" r:id="rId20"/>
    <p:sldLayoutId id="2147484085" r:id="rId21"/>
    <p:sldLayoutId id="2147484086" r:id="rId22"/>
    <p:sldLayoutId id="2147484087" r:id="rId23"/>
    <p:sldLayoutId id="2147484088" r:id="rId24"/>
    <p:sldLayoutId id="2147484089" r:id="rId25"/>
    <p:sldLayoutId id="2147484090" r:id="rId26"/>
    <p:sldLayoutId id="2147484091" r:id="rId27"/>
    <p:sldLayoutId id="2147484092" r:id="rId28"/>
    <p:sldLayoutId id="2147484093" r:id="rId29"/>
    <p:sldLayoutId id="2147484094" r:id="rId30"/>
    <p:sldLayoutId id="2147484095" r:id="rId31"/>
    <p:sldLayoutId id="2147484096" r:id="rId32"/>
    <p:sldLayoutId id="2147484097" r:id="rId33"/>
    <p:sldLayoutId id="2147484098" r:id="rId34"/>
    <p:sldLayoutId id="2147484099" r:id="rId35"/>
    <p:sldLayoutId id="2147484100" r:id="rId36"/>
    <p:sldLayoutId id="2147484101" r:id="rId37"/>
    <p:sldLayoutId id="2147484102" r:id="rId38"/>
    <p:sldLayoutId id="2147484103" r:id="rId39"/>
    <p:sldLayoutId id="2147484104" r:id="rId40"/>
    <p:sldLayoutId id="2147484105" r:id="rId41"/>
    <p:sldLayoutId id="2147484106" r:id="rId42"/>
    <p:sldLayoutId id="2147484107" r:id="rId43"/>
    <p:sldLayoutId id="2147484108" r:id="rId44"/>
    <p:sldLayoutId id="2147484109" r:id="rId45"/>
    <p:sldLayoutId id="2147484110" r:id="rId46"/>
    <p:sldLayoutId id="2147484111" r:id="rId47"/>
    <p:sldLayoutId id="2147484112" r:id="rId48"/>
    <p:sldLayoutId id="2147484114" r:id="rId49"/>
    <p:sldLayoutId id="2147484115" r:id="rId50"/>
  </p:sldLayoutIdLst>
  <p:transition spd="med"/>
  <p:hf hdr="0" ftr="0" dt="0"/>
  <p:txStyles>
    <p:titleStyle>
      <a:lvl1pPr marL="0" marR="0" indent="0" algn="l" defTabSz="2438400" rtl="0" eaLnBrk="1" latinLnBrk="0" hangingPunct="1">
        <a:lnSpc>
          <a:spcPct val="90000"/>
        </a:lnSpc>
        <a:spcBef>
          <a:spcPts val="0"/>
        </a:spcBef>
        <a:spcAft>
          <a:spcPts val="0"/>
        </a:spcAft>
        <a:buClrTx/>
        <a:buSzTx/>
        <a:buFontTx/>
        <a:buNone/>
        <a:tabLst/>
        <a:defRPr sz="6400" b="0" i="0" u="none" strike="noStrike" cap="none" spc="0" baseline="0">
          <a:solidFill>
            <a:schemeClr val="tx2"/>
          </a:solidFill>
          <a:uFillTx/>
          <a:latin typeface="+mj-lt"/>
          <a:ea typeface="+mj-ea"/>
          <a:cs typeface="+mj-cs"/>
          <a:sym typeface="IBM Plex Sans Light"/>
        </a:defRPr>
      </a:lvl1pPr>
      <a:lvl2pPr marL="0" marR="0" indent="0"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2pPr>
      <a:lvl3pPr marL="0" marR="0" indent="0"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3pPr>
      <a:lvl4pPr marL="0" marR="0" indent="0"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4pPr>
      <a:lvl5pPr marL="0" marR="0" indent="0"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5pPr>
      <a:lvl6pPr marL="0" marR="0" indent="362568"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6pPr>
      <a:lvl7pPr marL="0" marR="0" indent="725139"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7pPr>
      <a:lvl8pPr marL="0" marR="0" indent="1087706"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8pPr>
      <a:lvl9pPr marL="0" marR="0" indent="1450276" algn="l" defTabSz="2438400" rtl="0" eaLnBrk="1" latinLnBrk="0" hangingPunct="1">
        <a:lnSpc>
          <a:spcPct val="90000"/>
        </a:lnSpc>
        <a:spcBef>
          <a:spcPts val="0"/>
        </a:spcBef>
        <a:spcAft>
          <a:spcPts val="0"/>
        </a:spcAft>
        <a:buClrTx/>
        <a:buSzTx/>
        <a:buFontTx/>
        <a:buNone/>
        <a:tabLst/>
        <a:defRPr sz="6400" b="0" i="0" u="none" strike="noStrike" cap="none" spc="0" baseline="0">
          <a:solidFill>
            <a:srgbClr val="000000"/>
          </a:solidFill>
          <a:uFillTx/>
          <a:latin typeface="+mj-lt"/>
          <a:ea typeface="+mj-ea"/>
          <a:cs typeface="+mj-cs"/>
          <a:sym typeface="IBM Plex Sans Light"/>
        </a:defRPr>
      </a:lvl9pPr>
    </p:titleStyle>
    <p:bodyStyle>
      <a:lvl1pPr marL="0" marR="0" indent="0" algn="l" defTabSz="2438400" rtl="0" eaLnBrk="1" latinLnBrk="0" hangingPunct="1">
        <a:lnSpc>
          <a:spcPct val="110000"/>
        </a:lnSpc>
        <a:spcBef>
          <a:spcPts val="0"/>
        </a:spcBef>
        <a:spcAft>
          <a:spcPts val="0"/>
        </a:spcAft>
        <a:buClrTx/>
        <a:buSzTx/>
        <a:buFontTx/>
        <a:buNone/>
        <a:tabLst/>
        <a:defRPr sz="3600" b="0" i="0" u="none" strike="noStrike" cap="none" spc="0" baseline="0">
          <a:solidFill>
            <a:schemeClr val="tx1"/>
          </a:solidFill>
          <a:uFillTx/>
          <a:latin typeface="+mj-lt"/>
          <a:ea typeface="+mj-ea"/>
          <a:cs typeface="+mj-cs"/>
          <a:sym typeface="IBM Plex Sans Light"/>
        </a:defRPr>
      </a:lvl1pPr>
      <a:lvl2pPr marL="329184" marR="0" indent="-329184" algn="l" defTabSz="2438400" rtl="0" eaLnBrk="1" latinLnBrk="0" hangingPunct="1">
        <a:lnSpc>
          <a:spcPct val="110000"/>
        </a:lnSpc>
        <a:spcBef>
          <a:spcPts val="0"/>
        </a:spcBef>
        <a:spcAft>
          <a:spcPts val="0"/>
        </a:spcAft>
        <a:buClrTx/>
        <a:buSzPct val="100000"/>
        <a:buFontTx/>
        <a:buChar char="–"/>
        <a:tabLst/>
        <a:defRPr sz="3600" b="0" i="0" u="none" strike="noStrike" cap="none" spc="0" baseline="0">
          <a:solidFill>
            <a:schemeClr val="tx1"/>
          </a:solidFill>
          <a:uFillTx/>
          <a:latin typeface="+mj-lt"/>
          <a:ea typeface="+mj-ea"/>
          <a:cs typeface="+mj-cs"/>
          <a:sym typeface="IBM Plex Sans Light"/>
        </a:defRPr>
      </a:lvl2pPr>
      <a:lvl3pPr marL="658368" marR="0" indent="-329184" algn="l" defTabSz="2438400" rtl="0" eaLnBrk="1" latinLnBrk="0" hangingPunct="1">
        <a:lnSpc>
          <a:spcPct val="110000"/>
        </a:lnSpc>
        <a:spcBef>
          <a:spcPts val="0"/>
        </a:spcBef>
        <a:spcAft>
          <a:spcPts val="0"/>
        </a:spcAft>
        <a:buClrTx/>
        <a:buSzPct val="100000"/>
        <a:buFontTx/>
        <a:buChar char="•"/>
        <a:tabLst/>
        <a:defRPr sz="3600" b="0" i="0" u="none" strike="noStrike" cap="none" spc="0" baseline="0">
          <a:solidFill>
            <a:schemeClr val="tx1"/>
          </a:solidFill>
          <a:uFillTx/>
          <a:latin typeface="+mj-lt"/>
          <a:ea typeface="+mj-ea"/>
          <a:cs typeface="+mj-cs"/>
          <a:sym typeface="IBM Plex Sans Light"/>
        </a:defRPr>
      </a:lvl3pPr>
      <a:lvl4pPr marL="987552" marR="0" indent="-329184" algn="l" defTabSz="2438400" rtl="0" eaLnBrk="1" latinLnBrk="0" hangingPunct="1">
        <a:lnSpc>
          <a:spcPct val="110000"/>
        </a:lnSpc>
        <a:spcBef>
          <a:spcPts val="0"/>
        </a:spcBef>
        <a:spcAft>
          <a:spcPts val="0"/>
        </a:spcAft>
        <a:buClrTx/>
        <a:buSzPct val="100000"/>
        <a:buFontTx/>
        <a:buChar char="–"/>
        <a:tabLst/>
        <a:defRPr sz="3600" b="0" i="0" u="none" strike="noStrike" cap="none" spc="0" baseline="0">
          <a:solidFill>
            <a:schemeClr val="tx1"/>
          </a:solidFill>
          <a:uFillTx/>
          <a:latin typeface="+mj-lt"/>
          <a:ea typeface="+mj-ea"/>
          <a:cs typeface="+mj-cs"/>
          <a:sym typeface="IBM Plex Sans Light"/>
        </a:defRPr>
      </a:lvl4pPr>
      <a:lvl5pPr marL="1143000" marR="0" indent="-457200" algn="l" defTabSz="2438400" rtl="0" eaLnBrk="1" latinLnBrk="0" hangingPunct="1">
        <a:lnSpc>
          <a:spcPct val="110000"/>
        </a:lnSpc>
        <a:spcBef>
          <a:spcPts val="2900"/>
        </a:spcBef>
        <a:spcAft>
          <a:spcPts val="0"/>
        </a:spcAft>
        <a:buClrTx/>
        <a:buSzPct val="100000"/>
        <a:buFont typeface="Arial" panose="020B0604020202020204" pitchFamily="34" charset="0"/>
        <a:buChar char="•"/>
        <a:tabLst/>
        <a:defRPr sz="3600" b="0" i="0" u="none" strike="noStrike" cap="none" spc="0" baseline="0">
          <a:solidFill>
            <a:srgbClr val="000000"/>
          </a:solidFill>
          <a:uFillTx/>
          <a:latin typeface="+mj-lt"/>
          <a:ea typeface="+mj-ea"/>
          <a:cs typeface="+mj-cs"/>
          <a:sym typeface="IBM Plex Sans Light"/>
        </a:defRPr>
      </a:lvl5pPr>
      <a:lvl6pPr marL="1843060" marR="0" indent="-389009" algn="l" defTabSz="2438400"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6pPr>
      <a:lvl7pPr marL="2205631" marR="0" indent="-389009" algn="l" defTabSz="2438400"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7pPr>
      <a:lvl8pPr marL="2568200" marR="0" indent="-389009" algn="l" defTabSz="2438400"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8pPr>
      <a:lvl9pPr marL="2930769" marR="0" indent="-389009" algn="l" defTabSz="2438400" rtl="0" eaLnBrk="1" latinLnBrk="0" hangingPunct="1">
        <a:lnSpc>
          <a:spcPct val="100000"/>
        </a:lnSpc>
        <a:spcBef>
          <a:spcPts val="2900"/>
        </a:spcBef>
        <a:spcAft>
          <a:spcPts val="0"/>
        </a:spcAft>
        <a:buClrTx/>
        <a:buSzPct val="100000"/>
        <a:buFontTx/>
        <a:buChar char="»"/>
        <a:tabLst/>
        <a:defRPr sz="3600" b="0" i="0" u="none" strike="noStrike" cap="none" spc="0" baseline="0">
          <a:solidFill>
            <a:srgbClr val="000000"/>
          </a:solidFill>
          <a:uFillTx/>
          <a:latin typeface="+mj-lt"/>
          <a:ea typeface="+mj-ea"/>
          <a:cs typeface="+mj-cs"/>
          <a:sym typeface="IBM Plex Sans Light"/>
        </a:defRPr>
      </a:lvl9pPr>
    </p:bodyStyle>
    <p:otherStyle>
      <a:lvl1pPr marL="0" marR="0" indent="0" algn="r" defTabSz="1829287"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1pPr>
      <a:lvl2pPr marL="0" marR="0" indent="342991" algn="r" defTabSz="1829287"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2pPr>
      <a:lvl3pPr marL="0" marR="0" indent="685982" algn="r" defTabSz="1829287"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3pPr>
      <a:lvl4pPr marL="0" marR="0" indent="1028974" algn="r" defTabSz="1829287"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4pPr>
      <a:lvl5pPr marL="0" marR="0" indent="1371965" algn="r" defTabSz="1829287"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5pPr>
      <a:lvl6pPr marL="0" marR="0" indent="1714956" algn="r" defTabSz="1829287"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6pPr>
      <a:lvl7pPr marL="0" marR="0" indent="2057948" algn="r" defTabSz="1829287"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7pPr>
      <a:lvl8pPr marL="0" marR="0" indent="2400940" algn="r" defTabSz="1829287"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8pPr>
      <a:lvl9pPr marL="0" marR="0" indent="2743931" algn="r" defTabSz="1829287" rtl="0" eaLnBrk="1" latinLnBrk="0" hangingPunct="1">
        <a:lnSpc>
          <a:spcPct val="100000"/>
        </a:lnSpc>
        <a:spcBef>
          <a:spcPts val="0"/>
        </a:spcBef>
        <a:spcAft>
          <a:spcPts val="0"/>
        </a:spcAft>
        <a:buClrTx/>
        <a:buSzTx/>
        <a:buFontTx/>
        <a:buNone/>
        <a:tabLst/>
        <a:defRPr sz="1600" b="0" i="0" u="none" strike="noStrike" cap="none" spc="0" baseline="0">
          <a:solidFill>
            <a:schemeClr val="tx1"/>
          </a:solidFill>
          <a:uFillTx/>
          <a:latin typeface="+mn-lt"/>
          <a:ea typeface="+mn-ea"/>
          <a:cs typeface="+mn-cs"/>
          <a:sym typeface="IBM Plex Sans"/>
        </a:defRPr>
      </a:lvl9pPr>
    </p:otherStyle>
  </p:txStyles>
  <p:extLst>
    <p:ext uri="{27BBF7A9-308A-43DC-89C8-2F10F3537804}">
      <p15:sldGuideLst xmlns:p15="http://schemas.microsoft.com/office/powerpoint/2012/main">
        <p15:guide id="1" orient="horz" pos="4320">
          <p15:clr>
            <a:srgbClr val="0F62FE"/>
          </p15:clr>
        </p15:guide>
        <p15:guide id="3" pos="364">
          <p15:clr>
            <a:srgbClr val="EE5396"/>
          </p15:clr>
        </p15:guide>
        <p15:guide id="4" pos="3840">
          <p15:clr>
            <a:srgbClr val="0F62FE"/>
          </p15:clr>
        </p15:guide>
        <p15:guide id="5" pos="1916">
          <p15:clr>
            <a:srgbClr val="EE5396"/>
          </p15:clr>
        </p15:guide>
        <p15:guide id="6" pos="5756">
          <p15:clr>
            <a:srgbClr val="EE5396"/>
          </p15:clr>
        </p15:guide>
        <p15:guide id="7" pos="7319">
          <p15:clr>
            <a:srgbClr val="EE5396"/>
          </p15:clr>
        </p15:guide>
        <p15:guide id="8" pos="8040">
          <p15:clr>
            <a:srgbClr val="EE5396"/>
          </p15:clr>
        </p15:guide>
        <p15:guide id="9" pos="4200">
          <p15:clr>
            <a:srgbClr val="EE5396"/>
          </p15:clr>
        </p15:guide>
        <p15:guide id="10" pos="3480">
          <p15:clr>
            <a:srgbClr val="EE5396"/>
          </p15:clr>
        </p15:guide>
        <p15:guide id="11" pos="9594">
          <p15:clr>
            <a:srgbClr val="EE5396"/>
          </p15:clr>
        </p15:guide>
        <p15:guide id="13" pos="11160">
          <p15:clr>
            <a:srgbClr val="EE5396"/>
          </p15:clr>
        </p15:guide>
        <p15:guide id="14" pos="11880">
          <p15:clr>
            <a:srgbClr val="EE5396"/>
          </p15:clr>
        </p15:guide>
        <p15:guide id="15" pos="13440">
          <p15:clr>
            <a:srgbClr val="EE5396"/>
          </p15:clr>
        </p15:guide>
        <p15:guide id="16" pos="14995">
          <p15:clr>
            <a:srgbClr val="EE5396"/>
          </p15:clr>
        </p15:guide>
        <p15:guide id="17" orient="horz" pos="2160">
          <p15:clr>
            <a:srgbClr val="0F62FE"/>
          </p15:clr>
        </p15:guide>
        <p15:guide id="19" orient="horz" pos="3240">
          <p15:clr>
            <a:srgbClr val="EE5396"/>
          </p15:clr>
        </p15:guide>
        <p15:guide id="20" orient="horz" pos="1080">
          <p15:clr>
            <a:srgbClr val="EE5396"/>
          </p15:clr>
        </p15:guide>
        <p15:guide id="21" orient="horz" pos="364">
          <p15:clr>
            <a:srgbClr val="EE5396"/>
          </p15:clr>
        </p15:guide>
        <p15:guide id="22" orient="horz" pos="5400">
          <p15:clr>
            <a:srgbClr val="EE5396"/>
          </p15:clr>
        </p15:guide>
        <p15:guide id="24" orient="horz" pos="7557">
          <p15:clr>
            <a:srgbClr val="EE5396"/>
          </p15:clr>
        </p15:guide>
        <p15:guide id="25" orient="horz" pos="8273">
          <p15:clr>
            <a:srgbClr val="EE5396"/>
          </p15:clr>
        </p15:guide>
        <p15:guide id="26" pos="7680">
          <p15:clr>
            <a:srgbClr val="0F62FE"/>
          </p15:clr>
        </p15:guide>
        <p15:guide id="27" pos="11520">
          <p15:clr>
            <a:srgbClr val="0F62FE"/>
          </p15:clr>
        </p15:guide>
        <p15:guide id="28" orient="horz" pos="6480">
          <p15:clr>
            <a:srgbClr val="0F62FE"/>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png"/><Relationship Id="rId1" Type="http://schemas.openxmlformats.org/officeDocument/2006/relationships/slideLayout" Target="../slideLayouts/slideLayout1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emf"/><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18/10/relationships/comments" Target="../comments/modernComment_7FFFFC6A_FBF03C79.xm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8.gi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white and wooden letters&#10;&#10;Description automatically generated with medium confidence">
            <a:extLst>
              <a:ext uri="{FF2B5EF4-FFF2-40B4-BE49-F238E27FC236}">
                <a16:creationId xmlns:a16="http://schemas.microsoft.com/office/drawing/2014/main" id="{89BD9D51-5A49-C43C-5819-83FB723843B3}"/>
              </a:ext>
            </a:extLst>
          </p:cNvPr>
          <p:cNvPicPr>
            <a:picLocks noChangeAspect="1"/>
          </p:cNvPicPr>
          <p:nvPr/>
        </p:nvPicPr>
        <p:blipFill>
          <a:blip r:embed="rId2"/>
          <a:stretch>
            <a:fillRect/>
          </a:stretch>
        </p:blipFill>
        <p:spPr>
          <a:xfrm>
            <a:off x="0" y="384048"/>
            <a:ext cx="24385588" cy="13716893"/>
          </a:xfrm>
          <a:prstGeom prst="rect">
            <a:avLst/>
          </a:prstGeom>
        </p:spPr>
      </p:pic>
      <p:pic>
        <p:nvPicPr>
          <p:cNvPr id="3" name="Picture 2" descr="IBM 8-bar logo in black">
            <a:extLst>
              <a:ext uri="{FF2B5EF4-FFF2-40B4-BE49-F238E27FC236}">
                <a16:creationId xmlns:a16="http://schemas.microsoft.com/office/drawing/2014/main" id="{0FC84450-273B-057D-5FCE-16F1C271AE73}"/>
              </a:ext>
            </a:extLst>
          </p:cNvPr>
          <p:cNvPicPr>
            <a:picLocks noChangeAspect="1"/>
          </p:cNvPicPr>
          <p:nvPr/>
        </p:nvPicPr>
        <p:blipFill>
          <a:blip r:embed="rId3"/>
          <a:stretch>
            <a:fillRect/>
          </a:stretch>
        </p:blipFill>
        <p:spPr>
          <a:xfrm>
            <a:off x="22279951" y="12526963"/>
            <a:ext cx="1638300" cy="609600"/>
          </a:xfrm>
          <a:prstGeom prst="rect">
            <a:avLst/>
          </a:prstGeom>
        </p:spPr>
      </p:pic>
      <p:sp>
        <p:nvSpPr>
          <p:cNvPr id="2" name="Title 2">
            <a:extLst>
              <a:ext uri="{FF2B5EF4-FFF2-40B4-BE49-F238E27FC236}">
                <a16:creationId xmlns:a16="http://schemas.microsoft.com/office/drawing/2014/main" id="{43E80990-22CD-FA30-B458-6BB5EDA0B810}"/>
              </a:ext>
            </a:extLst>
          </p:cNvPr>
          <p:cNvSpPr txBox="1"/>
          <p:nvPr/>
        </p:nvSpPr>
        <p:spPr>
          <a:xfrm>
            <a:off x="576071" y="384048"/>
            <a:ext cx="11311129" cy="2916365"/>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0" tIns="0" rIns="0" bIns="0" numCol="1" anchor="t">
            <a:noAutofit/>
          </a:bodyPr>
          <a:lstStyle>
            <a:lvl1pPr defTabSz="2438400">
              <a:lnSpc>
                <a:spcPct val="90000"/>
              </a:lnSpc>
              <a:defRPr sz="8600">
                <a:solidFill>
                  <a:srgbClr val="000000"/>
                </a:solidFill>
              </a:defRPr>
            </a:lvl1pPr>
          </a:lstStyle>
          <a:p>
            <a:pPr>
              <a:lnSpc>
                <a:spcPct val="100000"/>
              </a:lnSpc>
            </a:pPr>
            <a:r>
              <a:rPr lang="en-US" dirty="0"/>
              <a:t>IBM </a:t>
            </a:r>
            <a:r>
              <a:rPr lang="en-US" dirty="0" err="1"/>
              <a:t>HashiCorp</a:t>
            </a:r>
            <a:r>
              <a:rPr lang="en-US" dirty="0"/>
              <a:t> Product Pricing Guidance</a:t>
            </a:r>
          </a:p>
          <a:p>
            <a:pPr>
              <a:lnSpc>
                <a:spcPct val="100000"/>
              </a:lnSpc>
            </a:pPr>
            <a:endParaRPr lang="en-US" sz="2800" kern="0" dirty="0">
              <a:latin typeface="IBM Plex Sans Light"/>
              <a:ea typeface="+mj-ea"/>
              <a:cs typeface="+mj-cs"/>
              <a:sym typeface="IBM Plex Sans Light"/>
            </a:endParaRPr>
          </a:p>
          <a:p>
            <a:pPr>
              <a:lnSpc>
                <a:spcPct val="100000"/>
              </a:lnSpc>
            </a:pPr>
            <a:r>
              <a:rPr lang="en-US" sz="2800" kern="0" dirty="0">
                <a:latin typeface="IBM Plex Sans Light"/>
                <a:ea typeface="+mj-ea"/>
                <a:cs typeface="+mj-cs"/>
                <a:sym typeface="IBM Plex Sans Light"/>
              </a:rPr>
              <a:t>3 February 2026</a:t>
            </a:r>
            <a:endParaRPr dirty="0">
              <a:latin typeface="+mj-lt"/>
            </a:endParaRPr>
          </a:p>
        </p:txBody>
      </p:sp>
      <p:sp>
        <p:nvSpPr>
          <p:cNvPr id="7" name="TextBox 6">
            <a:extLst>
              <a:ext uri="{FF2B5EF4-FFF2-40B4-BE49-F238E27FC236}">
                <a16:creationId xmlns:a16="http://schemas.microsoft.com/office/drawing/2014/main" id="{5D7A8D93-E66E-354B-D923-2ED3CBC05CB7}"/>
              </a:ext>
            </a:extLst>
          </p:cNvPr>
          <p:cNvSpPr txBox="1"/>
          <p:nvPr/>
        </p:nvSpPr>
        <p:spPr>
          <a:xfrm>
            <a:off x="19287976" y="12908243"/>
            <a:ext cx="0" cy="0"/>
          </a:xfrm>
          <a:prstGeom prst="rect">
            <a:avLst/>
          </a:prstGeom>
          <a:ln w="6350">
            <a:noFill/>
            <a:miter lim="800000"/>
          </a:ln>
        </p:spPr>
        <p:txBody>
          <a:bodyPr vert="horz" wrap="none" lIns="0" tIns="0" rIns="0" bIns="0" rtlCol="0">
            <a:noAutofit/>
          </a:bodyPr>
          <a:lstStyle/>
          <a:p>
            <a:pPr>
              <a:spcBef>
                <a:spcPts val="150"/>
              </a:spcBef>
              <a:spcAft>
                <a:spcPts val="150"/>
              </a:spcAft>
            </a:pPr>
            <a:endParaRPr lang="en-US" sz="800"/>
          </a:p>
        </p:txBody>
      </p:sp>
      <p:sp>
        <p:nvSpPr>
          <p:cNvPr id="10" name="TextBox 9">
            <a:extLst>
              <a:ext uri="{FF2B5EF4-FFF2-40B4-BE49-F238E27FC236}">
                <a16:creationId xmlns:a16="http://schemas.microsoft.com/office/drawing/2014/main" id="{A253964A-8BBC-908D-E03D-DF6E0F38D52D}"/>
              </a:ext>
            </a:extLst>
          </p:cNvPr>
          <p:cNvSpPr txBox="1"/>
          <p:nvPr/>
        </p:nvSpPr>
        <p:spPr>
          <a:xfrm>
            <a:off x="19688917" y="12945707"/>
            <a:ext cx="0" cy="0"/>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0" tIns="0" rIns="0" bIns="0" rtlCol="0">
            <a:noAutofit/>
          </a:bodyPr>
          <a:lstStyle/>
          <a:p>
            <a:pPr marL="444465" indent="-446749" algn="l" defTabSz="2438400">
              <a:spcBef>
                <a:spcPts val="2900"/>
              </a:spcBef>
              <a:buSzPct val="100000"/>
              <a:buFontTx/>
              <a:buChar char="–"/>
            </a:pPr>
            <a:endParaRPr lang="en-US" kern="0">
              <a:solidFill>
                <a:srgbClr val="000000"/>
              </a:solidFill>
              <a:ea typeface="+mj-ea"/>
              <a:cs typeface="+mj-cs"/>
              <a:sym typeface="IBM Plex Sans Light"/>
            </a:endParaRPr>
          </a:p>
        </p:txBody>
      </p:sp>
      <p:pic>
        <p:nvPicPr>
          <p:cNvPr id="1030" name="Picture 6">
            <a:extLst>
              <a:ext uri="{FF2B5EF4-FFF2-40B4-BE49-F238E27FC236}">
                <a16:creationId xmlns:a16="http://schemas.microsoft.com/office/drawing/2014/main" id="{156E64C8-E48D-DA6C-6F5B-31AF9572DD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20972108" y="12400972"/>
            <a:ext cx="789783" cy="86158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226787FD-4BC7-B65E-BCDA-3F49AC4523E6}"/>
              </a:ext>
            </a:extLst>
          </p:cNvPr>
          <p:cNvSpPr>
            <a:spLocks noGrp="1"/>
          </p:cNvSpPr>
          <p:nvPr>
            <p:ph type="sldNum" sz="quarter" idx="4"/>
          </p:nvPr>
        </p:nvSpPr>
        <p:spPr/>
        <p:txBody>
          <a:bodyPr/>
          <a:lstStyle/>
          <a:p>
            <a:fld id="{86CB4B4D-7CA3-9044-876B-883B54F8677D}" type="slidenum">
              <a:rPr lang="en-US" smtClean="0"/>
              <a:pPr/>
              <a:t>1</a:t>
            </a:fld>
            <a:endParaRPr lang="en-US"/>
          </a:p>
        </p:txBody>
      </p:sp>
      <p:sp>
        <p:nvSpPr>
          <p:cNvPr id="8" name="Footer Placeholder 7">
            <a:extLst>
              <a:ext uri="{FF2B5EF4-FFF2-40B4-BE49-F238E27FC236}">
                <a16:creationId xmlns:a16="http://schemas.microsoft.com/office/drawing/2014/main" id="{E5A9D0DE-9671-9DEC-C2E1-FF7F4D536896}"/>
              </a:ext>
            </a:extLst>
          </p:cNvPr>
          <p:cNvSpPr>
            <a:spLocks noGrp="1"/>
          </p:cNvSpPr>
          <p:nvPr>
            <p:ph type="ftr" sz="quarter" idx="18"/>
          </p:nvPr>
        </p:nvSpPr>
        <p:spPr/>
        <p:txBody>
          <a:bodyPr/>
          <a:lstStyle/>
          <a:p>
            <a:r>
              <a:rPr lang="en-US"/>
              <a:t>IBM Automation / IBM &amp; IBM Business Partner Use Only / © 2025 IBM Corporation</a:t>
            </a:r>
          </a:p>
        </p:txBody>
      </p:sp>
    </p:spTree>
    <p:extLst>
      <p:ext uri="{BB962C8B-B14F-4D97-AF65-F5344CB8AC3E}">
        <p14:creationId xmlns:p14="http://schemas.microsoft.com/office/powerpoint/2010/main" val="42551063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4DF61AE5-F136-0369-34FE-61DB84B228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24387175" cy="830738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AC6B382-BE58-DD57-9EAD-0535FD1ACAC4}"/>
              </a:ext>
            </a:extLst>
          </p:cNvPr>
          <p:cNvSpPr>
            <a:spLocks noGrp="1"/>
          </p:cNvSpPr>
          <p:nvPr>
            <p:ph type="title"/>
          </p:nvPr>
        </p:nvSpPr>
        <p:spPr>
          <a:xfrm>
            <a:off x="576072" y="384048"/>
            <a:ext cx="11111103" cy="2159127"/>
          </a:xfrm>
        </p:spPr>
        <p:txBody>
          <a:bodyPr/>
          <a:lstStyle/>
          <a:p>
            <a:r>
              <a:rPr lang="en-US">
                <a:solidFill>
                  <a:schemeClr val="bg1"/>
                </a:solidFill>
              </a:rPr>
              <a:t>Products and Pricing</a:t>
            </a:r>
          </a:p>
        </p:txBody>
      </p:sp>
    </p:spTree>
    <p:extLst>
      <p:ext uri="{BB962C8B-B14F-4D97-AF65-F5344CB8AC3E}">
        <p14:creationId xmlns:p14="http://schemas.microsoft.com/office/powerpoint/2010/main" val="2789657432"/>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Table 26">
            <a:extLst>
              <a:ext uri="{FF2B5EF4-FFF2-40B4-BE49-F238E27FC236}">
                <a16:creationId xmlns:a16="http://schemas.microsoft.com/office/drawing/2014/main" id="{38C47F60-7254-2365-F806-3F926F7E9C80}"/>
              </a:ext>
            </a:extLst>
          </p:cNvPr>
          <p:cNvGraphicFramePr>
            <a:graphicFrameLocks noGrp="1"/>
          </p:cNvGraphicFramePr>
          <p:nvPr/>
        </p:nvGraphicFramePr>
        <p:xfrm>
          <a:off x="789077" y="3911781"/>
          <a:ext cx="22068726" cy="7570780"/>
        </p:xfrm>
        <a:graphic>
          <a:graphicData uri="http://schemas.openxmlformats.org/drawingml/2006/table">
            <a:tbl>
              <a:tblPr firstRow="1" bandRow="1">
                <a:tableStyleId>{17292A2E-F333-43FB-9621-5CBBE7FDCDCB}</a:tableStyleId>
              </a:tblPr>
              <a:tblGrid>
                <a:gridCol w="3503423">
                  <a:extLst>
                    <a:ext uri="{9D8B030D-6E8A-4147-A177-3AD203B41FA5}">
                      <a16:colId xmlns:a16="http://schemas.microsoft.com/office/drawing/2014/main" val="942448094"/>
                    </a:ext>
                  </a:extLst>
                </a:gridCol>
                <a:gridCol w="5416027">
                  <a:extLst>
                    <a:ext uri="{9D8B030D-6E8A-4147-A177-3AD203B41FA5}">
                      <a16:colId xmlns:a16="http://schemas.microsoft.com/office/drawing/2014/main" val="3481067541"/>
                    </a:ext>
                  </a:extLst>
                </a:gridCol>
                <a:gridCol w="13149276">
                  <a:extLst>
                    <a:ext uri="{9D8B030D-6E8A-4147-A177-3AD203B41FA5}">
                      <a16:colId xmlns:a16="http://schemas.microsoft.com/office/drawing/2014/main" val="490865674"/>
                    </a:ext>
                  </a:extLst>
                </a:gridCol>
              </a:tblGrid>
              <a:tr h="553277">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400" b="1" i="0" u="none" strike="noStrike" kern="1200" cap="none" spc="0" baseline="0" dirty="0">
                          <a:solidFill>
                            <a:schemeClr val="accent1"/>
                          </a:solidFill>
                          <a:uFillTx/>
                          <a:latin typeface="IBM Plex Sans" panose="020B0503050203000203" pitchFamily="34" charset="0"/>
                          <a:ea typeface="+mn-ea"/>
                          <a:cs typeface="+mn-cs"/>
                          <a:sym typeface="IBM Plex Sans"/>
                        </a:rPr>
                        <a:t>Offerings</a:t>
                      </a:r>
                    </a:p>
                  </a:txBody>
                  <a:tcPr marT="50800" marB="5080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400" b="1" i="0" u="none" strike="noStrike" kern="1200" cap="none" spc="0" baseline="0">
                          <a:solidFill>
                            <a:schemeClr val="accent1"/>
                          </a:solidFill>
                          <a:uFillTx/>
                          <a:latin typeface="IBM Plex Sans" panose="020B0503050203000203" pitchFamily="34" charset="0"/>
                          <a:ea typeface="+mn-ea"/>
                          <a:cs typeface="+mn-cs"/>
                          <a:sym typeface="IBM Plex Sans"/>
                        </a:rPr>
                        <a:t>Description</a:t>
                      </a:r>
                    </a:p>
                  </a:txBody>
                  <a:tcPr marT="50800" marB="5080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F62FE"/>
                          </a:solidFill>
                          <a:effectLst/>
                          <a:uLnTx/>
                          <a:uFillTx/>
                          <a:latin typeface="IBM Plex Sans" panose="020B0503050203000203" pitchFamily="34" charset="0"/>
                          <a:ea typeface="+mn-ea"/>
                          <a:cs typeface="+mn-cs"/>
                          <a:sym typeface="IBM Plex Sans"/>
                        </a:rPr>
                        <a:t>Availability of Distributed, </a:t>
                      </a:r>
                      <a:r>
                        <a:rPr kumimoji="0" lang="en-US" sz="2400" b="1" i="0" u="none" strike="noStrike" kern="1200" cap="none" spc="0" normalizeH="0" baseline="0" noProof="0">
                          <a:ln>
                            <a:noFill/>
                          </a:ln>
                          <a:solidFill>
                            <a:srgbClr val="0F62FE"/>
                          </a:solidFill>
                          <a:effectLst/>
                          <a:highlight>
                            <a:srgbClr val="E0E6FF"/>
                          </a:highlight>
                          <a:uLnTx/>
                          <a:uFillTx/>
                          <a:latin typeface="IBM Plex Sans" panose="020B0503050203000203" pitchFamily="34" charset="0"/>
                          <a:ea typeface="+mn-ea"/>
                          <a:cs typeface="+mn-cs"/>
                          <a:sym typeface="IBM Plex Sans"/>
                        </a:rPr>
                        <a:t>Z and LinuxONE </a:t>
                      </a:r>
                      <a:r>
                        <a:rPr kumimoji="0" lang="en-US" sz="2400" b="1" i="0" u="none" strike="noStrike" kern="1200" cap="none" spc="0" normalizeH="0" baseline="0" noProof="0">
                          <a:ln>
                            <a:noFill/>
                          </a:ln>
                          <a:solidFill>
                            <a:srgbClr val="0F62FE"/>
                          </a:solidFill>
                          <a:effectLst/>
                          <a:uLnTx/>
                          <a:uFillTx/>
                          <a:latin typeface="IBM Plex Sans" panose="020B0503050203000203" pitchFamily="34" charset="0"/>
                          <a:ea typeface="+mn-ea"/>
                          <a:cs typeface="+mn-cs"/>
                          <a:sym typeface="IBM Plex Sans"/>
                        </a:rPr>
                        <a:t>parts through Passport Advantage</a:t>
                      </a:r>
                      <a:endParaRPr lang="en-US" sz="1200" b="1" i="0" kern="1200">
                        <a:solidFill>
                          <a:srgbClr val="005164"/>
                        </a:solidFill>
                        <a:effectLst/>
                        <a:highlight>
                          <a:srgbClr val="E0E6FF"/>
                        </a:highlight>
                        <a:latin typeface="+mn-lt"/>
                        <a:ea typeface="+mn-ea"/>
                        <a:cs typeface="+mn-cs"/>
                      </a:endParaRPr>
                    </a:p>
                  </a:txBody>
                  <a:tcPr marT="50800" marB="5080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672242480"/>
                  </a:ext>
                </a:extLst>
              </a:tr>
              <a:tr h="85880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0" i="0" u="none" strike="noStrike" cap="none" spc="0" baseline="0" noProof="0">
                          <a:solidFill>
                            <a:schemeClr val="tx1"/>
                          </a:solidFill>
                          <a:uFillTx/>
                          <a:latin typeface="IBM Plex Sans" panose="020B0503050203000203" pitchFamily="34" charset="0"/>
                          <a:ea typeface="+mn-ea"/>
                          <a:cs typeface="+mn-cs"/>
                          <a:sym typeface="IBM Plex Sans"/>
                        </a:rPr>
                        <a:t>             </a:t>
                      </a:r>
                      <a:r>
                        <a:rPr kumimoji="0" lang="en-US" sz="2800" b="1" i="0" u="none" strike="noStrike" kern="1200" cap="none" spc="0" normalizeH="0" baseline="0" noProof="0">
                          <a:ln>
                            <a:noFill/>
                          </a:ln>
                          <a:solidFill>
                            <a:srgbClr val="7030A0"/>
                          </a:solidFill>
                          <a:effectLst/>
                          <a:uLnTx/>
                          <a:uFillTx/>
                          <a:latin typeface="IBM Plex Sans" panose="020B0503050203000203" pitchFamily="34" charset="0"/>
                          <a:ea typeface="+mn-ea"/>
                          <a:cs typeface="+mn-cs"/>
                          <a:sym typeface="IBM Plex Sans Light"/>
                        </a:rPr>
                        <a:t>Terraform</a:t>
                      </a:r>
                      <a:endParaRPr lang="en-US" sz="2000" b="0" i="0" u="none" strike="noStrike" cap="none" spc="0" baseline="0" noProof="0">
                        <a:solidFill>
                          <a:schemeClr val="tx1"/>
                        </a:solidFill>
                        <a:uFillTx/>
                        <a:latin typeface="IBM Plex Sans" panose="020B0503050203000203" pitchFamily="34" charset="0"/>
                        <a:ea typeface="+mn-ea"/>
                        <a:cs typeface="+mn-cs"/>
                        <a:sym typeface="IBM Plex Sans"/>
                      </a:endParaRPr>
                    </a:p>
                  </a:txBody>
                  <a:tcPr marT="50800" marB="50800" anchor="ctr">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noFill/>
                  </a:tcPr>
                </a:tc>
                <a:tc>
                  <a:txBody>
                    <a:bodyPr/>
                    <a:lstStyle/>
                    <a:p>
                      <a:pPr marL="0" indent="0" algn="l" rtl="0" eaLnBrk="1" fontAlgn="ctr" latinLnBrk="0" hangingPunct="1">
                        <a:buFont typeface="Trebuchet MS" panose="020B0603020202020204" pitchFamily="34" charset="0"/>
                        <a:buChar char="​"/>
                      </a:pPr>
                      <a:r>
                        <a:rPr lang="en-US" sz="2000" b="0" i="0" u="none" strike="noStrike" cap="none" spc="0" baseline="0">
                          <a:solidFill>
                            <a:schemeClr val="tx1"/>
                          </a:solidFill>
                          <a:uFillTx/>
                          <a:latin typeface="IBM Plex Sans" panose="020B0503050203000203" pitchFamily="34" charset="0"/>
                          <a:ea typeface="+mn-ea"/>
                          <a:cs typeface="+mn-cs"/>
                          <a:sym typeface="IBM Plex Sans"/>
                        </a:rPr>
                        <a:t>Automate infrastructure lifecycle management</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indent="0" algn="l" rtl="0" eaLnBrk="1" fontAlgn="ctr" latinLnBrk="0" hangingPunct="1">
                        <a:buFont typeface="Trebuchet MS" panose="020B0603020202020204" pitchFamily="34" charset="0"/>
                        <a:buChar char="​"/>
                      </a:pPr>
                      <a:r>
                        <a:rPr lang="en-US" sz="2000" b="0" i="0" u="none" strike="noStrike" cap="none" spc="0" baseline="0">
                          <a:solidFill>
                            <a:schemeClr val="tx1"/>
                          </a:solidFill>
                          <a:uFillTx/>
                          <a:latin typeface="IBM Plex Sans" panose="020B0503050203000203" pitchFamily="34" charset="0"/>
                          <a:ea typeface="+mn-ea"/>
                          <a:cs typeface="+mn-cs"/>
                          <a:sym typeface="IBM Plex Sans"/>
                        </a:rPr>
                        <a:t>Bestselling distributed parts available </a:t>
                      </a:r>
                      <a:r>
                        <a:rPr lang="en-US" sz="2000" b="1" i="0" u="none" strike="noStrike" cap="none" spc="0" baseline="0">
                          <a:solidFill>
                            <a:schemeClr val="tx1"/>
                          </a:solidFill>
                          <a:uFillTx/>
                          <a:latin typeface="IBM Plex Sans" panose="020B0503050203000203" pitchFamily="34" charset="0"/>
                          <a:ea typeface="+mn-ea"/>
                          <a:cs typeface="+mn-cs"/>
                          <a:sym typeface="IBM Plex Sans"/>
                        </a:rPr>
                        <a:t>&gt;&gt;&gt; Leading revenue generator for Infrastructure</a:t>
                      </a:r>
                    </a:p>
                    <a:p>
                      <a:pPr marL="0" marR="0" lvl="0" indent="0" algn="l" defTabSz="1829287" rtl="0" eaLnBrk="1" fontAlgn="ctr" latinLnBrk="0" hangingPunct="1">
                        <a:lnSpc>
                          <a:spcPct val="100000"/>
                        </a:lnSpc>
                        <a:spcBef>
                          <a:spcPts val="0"/>
                        </a:spcBef>
                        <a:spcAft>
                          <a:spcPts val="0"/>
                        </a:spcAft>
                        <a:buClrTx/>
                        <a:buSzTx/>
                        <a:buFont typeface="Trebuchet MS" panose="020B0603020202020204" pitchFamily="34" charset="0"/>
                        <a:buChar char="​"/>
                        <a:tabLst/>
                        <a:defRPr/>
                      </a:pPr>
                      <a:r>
                        <a:rPr lang="en-US" sz="2000" b="0" kern="0">
                          <a:solidFill>
                            <a:schemeClr val="tx1"/>
                          </a:solidFill>
                          <a:highlight>
                            <a:srgbClr val="E0E6FF"/>
                          </a:highlight>
                          <a:latin typeface="IBM Plex Sans" panose="020B0503050203000203" pitchFamily="34" charset="0"/>
                          <a:ea typeface="+mn-ea"/>
                          <a:cs typeface="+mn-cs"/>
                          <a:sym typeface="IBM Plex Sans"/>
                        </a:rPr>
                        <a:t>Also available for Z &amp; </a:t>
                      </a:r>
                      <a:r>
                        <a:rPr lang="en-US" sz="2000" b="0" kern="0" err="1">
                          <a:solidFill>
                            <a:schemeClr val="tx1"/>
                          </a:solidFill>
                          <a:highlight>
                            <a:srgbClr val="E0E6FF"/>
                          </a:highlight>
                          <a:latin typeface="IBM Plex Sans" panose="020B0503050203000203" pitchFamily="34" charset="0"/>
                          <a:ea typeface="+mn-ea"/>
                          <a:cs typeface="+mn-cs"/>
                          <a:sym typeface="IBM Plex Sans"/>
                        </a:rPr>
                        <a:t>LinuxONE</a:t>
                      </a:r>
                      <a:endParaRPr lang="en-US" sz="2000" b="0" kern="0">
                        <a:solidFill>
                          <a:schemeClr val="tx1"/>
                        </a:solidFill>
                        <a:highlight>
                          <a:srgbClr val="E0E6FF"/>
                        </a:highlight>
                        <a:latin typeface="IBM Plex Sans" panose="020B0503050203000203" pitchFamily="34" charset="0"/>
                        <a:ea typeface="+mn-ea"/>
                        <a:cs typeface="+mn-cs"/>
                        <a:sym typeface="IBM Plex Sans"/>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29638440"/>
                  </a:ext>
                </a:extLst>
              </a:tr>
              <a:tr h="85880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0" i="0" u="none" strike="noStrike" cap="none" spc="0" baseline="0" noProof="0">
                          <a:solidFill>
                            <a:schemeClr val="tx1"/>
                          </a:solidFill>
                          <a:uFillTx/>
                          <a:latin typeface="IBM Plex Sans" panose="020B0503050203000203" pitchFamily="34" charset="0"/>
                          <a:ea typeface="+mn-ea"/>
                          <a:cs typeface="+mn-cs"/>
                          <a:sym typeface="IBM Plex Sans"/>
                        </a:rPr>
                        <a:t>             </a:t>
                      </a:r>
                      <a:r>
                        <a:rPr kumimoji="0" lang="en-US" sz="2800" b="1" i="0" u="none" strike="noStrike" kern="1200" cap="none" spc="0" normalizeH="0" baseline="0" noProof="0">
                          <a:ln>
                            <a:noFill/>
                          </a:ln>
                          <a:solidFill>
                            <a:srgbClr val="05A8EF"/>
                          </a:solidFill>
                          <a:effectLst/>
                          <a:uLnTx/>
                          <a:uFillTx/>
                          <a:latin typeface="IBM Plex Sans" panose="020B0503050203000203" pitchFamily="34" charset="0"/>
                          <a:ea typeface="+mn-ea"/>
                          <a:cs typeface="+mn-cs"/>
                          <a:sym typeface="IBM Plex Sans Light"/>
                        </a:rPr>
                        <a:t>Packer</a:t>
                      </a:r>
                      <a:endParaRPr lang="en-US" sz="2000" b="0" i="0" u="none" strike="noStrike" cap="none" spc="0" baseline="0" noProof="0">
                        <a:solidFill>
                          <a:schemeClr val="tx1"/>
                        </a:solidFill>
                        <a:uFillTx/>
                        <a:latin typeface="IBM Plex Sans" panose="020B0503050203000203" pitchFamily="34" charset="0"/>
                        <a:ea typeface="+mn-ea"/>
                        <a:cs typeface="+mn-cs"/>
                        <a:sym typeface="IBM Plex Sans"/>
                      </a:endParaRPr>
                    </a:p>
                  </a:txBody>
                  <a:tcPr marT="50800" marB="50800" anchor="ctr">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noFill/>
                  </a:tcPr>
                </a:tc>
                <a:tc>
                  <a:txBody>
                    <a:bodyPr/>
                    <a:lstStyle/>
                    <a:p>
                      <a:pPr marL="0" indent="0" algn="l" defTabSz="914400" rtl="0" eaLnBrk="1" fontAlgn="ctr" latinLnBrk="0" hangingPunct="1">
                        <a:buFont typeface="Trebuchet MS" panose="020B0603020202020204" pitchFamily="34" charset="0"/>
                        <a:buChar char="​"/>
                      </a:pPr>
                      <a:r>
                        <a:rPr lang="en-US" sz="2000" b="0" i="0" u="none" strike="noStrike" cap="none" spc="0" baseline="0">
                          <a:solidFill>
                            <a:schemeClr val="tx1"/>
                          </a:solidFill>
                          <a:uFillTx/>
                          <a:latin typeface="IBM Plex Sans" panose="020B0503050203000203" pitchFamily="34" charset="0"/>
                          <a:ea typeface="+mn-ea"/>
                          <a:cs typeface="+mn-cs"/>
                          <a:sym typeface="IBM Plex Sans"/>
                        </a:rPr>
                        <a:t>Automate creation and management of identical machine images</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ctr"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panose="020B0503050203000203" pitchFamily="34" charset="0"/>
                          <a:ea typeface="+mn-ea"/>
                          <a:cs typeface="+mn-cs"/>
                          <a:sym typeface="IBM Plex Sans"/>
                        </a:rPr>
                        <a:t>Bestselling distributed parts available </a:t>
                      </a:r>
                      <a:endParaRPr lang="en-US" sz="2000" b="1" i="0" u="none" strike="noStrike" cap="none" spc="0" baseline="0">
                        <a:solidFill>
                          <a:schemeClr val="tx1"/>
                        </a:solidFill>
                        <a:uFillTx/>
                        <a:latin typeface="IBM Plex Sans" panose="020B0503050203000203" pitchFamily="34" charset="0"/>
                        <a:ea typeface="+mn-ea"/>
                        <a:cs typeface="+mn-cs"/>
                        <a:sym typeface="IBM Plex Sans"/>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50269880"/>
                  </a:ext>
                </a:extLst>
              </a:tr>
              <a:tr h="85880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0" i="0" u="none" strike="noStrike" cap="none" spc="0" baseline="0" noProof="0">
                          <a:solidFill>
                            <a:schemeClr val="tx1"/>
                          </a:solidFill>
                          <a:uFillTx/>
                          <a:latin typeface="IBM Plex Sans" panose="020B0503050203000203" pitchFamily="34" charset="0"/>
                          <a:ea typeface="+mn-ea"/>
                          <a:cs typeface="+mn-cs"/>
                          <a:sym typeface="IBM Plex Sans"/>
                        </a:rPr>
                        <a:t>             </a:t>
                      </a:r>
                      <a:r>
                        <a:rPr kumimoji="0" lang="en-US" sz="2800" b="1" i="0" u="none" strike="noStrike" kern="1200" cap="none" spc="0" normalizeH="0" baseline="0" noProof="0">
                          <a:ln>
                            <a:noFill/>
                          </a:ln>
                          <a:solidFill>
                            <a:srgbClr val="0BD193"/>
                          </a:solidFill>
                          <a:effectLst/>
                          <a:uLnTx/>
                          <a:uFillTx/>
                          <a:latin typeface="IBM Plex Sans" panose="020B0503050203000203" pitchFamily="34" charset="0"/>
                          <a:ea typeface="+mn-ea"/>
                          <a:cs typeface="+mn-cs"/>
                          <a:sym typeface="IBM Plex Sans Light"/>
                        </a:rPr>
                        <a:t>Nomad</a:t>
                      </a:r>
                      <a:endParaRPr lang="en-US" sz="2000" b="0" i="0" u="none" strike="noStrike" cap="none" spc="0" baseline="0" noProof="0">
                        <a:solidFill>
                          <a:schemeClr val="tx1"/>
                        </a:solidFill>
                        <a:uFillTx/>
                        <a:latin typeface="IBM Plex Sans" panose="020B0503050203000203" pitchFamily="34" charset="0"/>
                        <a:ea typeface="+mn-ea"/>
                        <a:cs typeface="+mn-cs"/>
                        <a:sym typeface="IBM Plex Sans"/>
                      </a:endParaRPr>
                    </a:p>
                  </a:txBody>
                  <a:tcPr marT="50800" marB="50800" anchor="ctr">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noFill/>
                  </a:tcPr>
                </a:tc>
                <a:tc>
                  <a:txBody>
                    <a:bodyPr/>
                    <a:lstStyle/>
                    <a:p>
                      <a:pPr marL="0" indent="0" algn="l" defTabSz="914400" rtl="0" eaLnBrk="1" fontAlgn="ctr" latinLnBrk="0" hangingPunct="1">
                        <a:buFont typeface="Trebuchet MS" panose="020B0603020202020204" pitchFamily="34" charset="0"/>
                        <a:buChar char="​"/>
                      </a:pPr>
                      <a:r>
                        <a:rPr lang="en-US" sz="2000" b="0" i="0" u="none" strike="noStrike" cap="none" spc="0" baseline="0">
                          <a:solidFill>
                            <a:schemeClr val="tx1"/>
                          </a:solidFill>
                          <a:uFillTx/>
                          <a:latin typeface="IBM Plex Sans" panose="020B0503050203000203" pitchFamily="34" charset="0"/>
                          <a:ea typeface="+mn-ea"/>
                          <a:cs typeface="+mn-cs"/>
                          <a:sym typeface="IBM Plex Sans"/>
                        </a:rPr>
                        <a:t>Build, deploy, release process for consistency, across platforms &amp; tools</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9287" rtl="0" eaLnBrk="1" fontAlgn="ctr"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kern="0" cap="none" spc="0" baseline="0">
                          <a:solidFill>
                            <a:schemeClr val="tx1"/>
                          </a:solidFill>
                          <a:highlight>
                            <a:srgbClr val="E0E6FF"/>
                          </a:highlight>
                          <a:uFillTx/>
                          <a:latin typeface="IBM Plex Sans" panose="020B0503050203000203" pitchFamily="34" charset="0"/>
                          <a:ea typeface="+mn-ea"/>
                          <a:cs typeface="+mn-cs"/>
                          <a:sym typeface="IBM Plex Sans"/>
                        </a:rPr>
                        <a:t>Also available </a:t>
                      </a:r>
                      <a:r>
                        <a:rPr lang="en-US" sz="2000" b="0" kern="0">
                          <a:solidFill>
                            <a:schemeClr val="tx1"/>
                          </a:solidFill>
                          <a:highlight>
                            <a:srgbClr val="E0E6FF"/>
                          </a:highlight>
                          <a:latin typeface="IBM Plex Sans" panose="020B0503050203000203" pitchFamily="34" charset="0"/>
                          <a:ea typeface="+mn-ea"/>
                          <a:cs typeface="+mn-cs"/>
                          <a:sym typeface="IBM Plex Sans"/>
                        </a:rPr>
                        <a:t>for Z &amp; LinuxONE</a:t>
                      </a:r>
                      <a:endParaRPr lang="en-US" sz="2000" b="0" i="0" u="none" strike="noStrike" kern="0" cap="none" spc="0" baseline="0">
                        <a:solidFill>
                          <a:schemeClr val="tx1"/>
                        </a:solidFill>
                        <a:highlight>
                          <a:srgbClr val="E0E6FF"/>
                        </a:highlight>
                        <a:uFillTx/>
                        <a:latin typeface="IBM Plex Sans" panose="020B0503050203000203" pitchFamily="34" charset="0"/>
                        <a:ea typeface="+mn-ea"/>
                        <a:cs typeface="+mn-cs"/>
                        <a:sym typeface="IBM Plex Sans"/>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97943232"/>
                  </a:ext>
                </a:extLst>
              </a:tr>
              <a:tr h="85880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endParaRPr lang="en-US" sz="2000" b="0" i="0" u="none" strike="noStrike" cap="none" spc="0" baseline="0" noProof="0">
                        <a:solidFill>
                          <a:schemeClr val="tx1"/>
                        </a:solidFill>
                        <a:uFillTx/>
                        <a:latin typeface="IBM Plex Sans" panose="020B0503050203000203" pitchFamily="34" charset="0"/>
                        <a:ea typeface="+mn-ea"/>
                        <a:cs typeface="+mn-cs"/>
                        <a:sym typeface="IBM Plex Sans"/>
                      </a:endParaRPr>
                    </a:p>
                  </a:txBody>
                  <a:tcPr marT="50800" marB="50800" anchor="ctr">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noFill/>
                  </a:tcPr>
                </a:tc>
                <a:tc>
                  <a:txBody>
                    <a:bodyPr/>
                    <a:lstStyle/>
                    <a:p>
                      <a:pPr marL="0" indent="0" algn="l" defTabSz="914400" rtl="0" eaLnBrk="1" fontAlgn="ctr" latinLnBrk="0" hangingPunct="1">
                        <a:buFont typeface="Trebuchet MS" panose="020B0603020202020204" pitchFamily="34" charset="0"/>
                        <a:buChar char="​"/>
                      </a:pPr>
                      <a:endParaRPr lang="en-US" sz="2000" b="0" i="0" u="none" strike="noStrike" cap="none" spc="0" baseline="0">
                        <a:solidFill>
                          <a:schemeClr val="tx1"/>
                        </a:solidFill>
                        <a:uFillTx/>
                        <a:latin typeface="IBM Plex Sans" panose="020B0503050203000203" pitchFamily="34" charset="0"/>
                        <a:ea typeface="+mn-ea"/>
                        <a:cs typeface="+mn-cs"/>
                        <a:sym typeface="IBM Plex Sans"/>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9287" rtl="0" eaLnBrk="1" fontAlgn="ctr" latinLnBrk="0" hangingPunct="1">
                        <a:lnSpc>
                          <a:spcPct val="100000"/>
                        </a:lnSpc>
                        <a:spcBef>
                          <a:spcPts val="0"/>
                        </a:spcBef>
                        <a:spcAft>
                          <a:spcPts val="0"/>
                        </a:spcAft>
                        <a:buClrTx/>
                        <a:buSzTx/>
                        <a:buFont typeface="Trebuchet MS" panose="020B0603020202020204" pitchFamily="34" charset="0"/>
                        <a:buChar char="​"/>
                        <a:tabLst/>
                        <a:defRPr/>
                      </a:pPr>
                      <a:endParaRPr lang="en-US" sz="2000" b="0" i="0" u="none" strike="noStrike" kern="0" cap="none" spc="0" baseline="0">
                        <a:solidFill>
                          <a:schemeClr val="tx1"/>
                        </a:solidFill>
                        <a:highlight>
                          <a:srgbClr val="E0E6FF"/>
                        </a:highlight>
                        <a:uFillTx/>
                        <a:latin typeface="IBM Plex Sans" panose="020B0503050203000203" pitchFamily="34" charset="0"/>
                        <a:ea typeface="+mn-ea"/>
                        <a:cs typeface="+mn-cs"/>
                        <a:sym typeface="IBM Plex Sans"/>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3072699"/>
                  </a:ext>
                </a:extLst>
              </a:tr>
              <a:tr h="858809">
                <a:tc>
                  <a:txBody>
                    <a:bodyPr/>
                    <a:lstStyle/>
                    <a:p>
                      <a:pPr marL="0" marR="0" lvl="0" indent="0" algn="l" defTabSz="1829379" rtl="0" eaLnBrk="1" fontAlgn="auto" latinLnBrk="0" hangingPunct="1">
                        <a:lnSpc>
                          <a:spcPct val="100000"/>
                        </a:lnSpc>
                        <a:spcBef>
                          <a:spcPts val="0"/>
                        </a:spcBef>
                        <a:spcAft>
                          <a:spcPts val="0"/>
                        </a:spcAft>
                        <a:buClrTx/>
                        <a:buSzTx/>
                        <a:buFontTx/>
                        <a:buNone/>
                        <a:tabLst/>
                        <a:defRPr/>
                      </a:pPr>
                      <a:r>
                        <a:rPr lang="en-US" sz="2000" b="0" i="0" u="none" strike="noStrike" cap="none" spc="0" baseline="0" noProof="0">
                          <a:solidFill>
                            <a:schemeClr val="tx1"/>
                          </a:solidFill>
                          <a:uFillTx/>
                          <a:latin typeface="IBM Plex Sans" panose="020B0503050203000203" pitchFamily="34" charset="0"/>
                          <a:ea typeface="+mn-ea"/>
                          <a:cs typeface="+mn-cs"/>
                          <a:sym typeface="IBM Plex Sans"/>
                        </a:rPr>
                        <a:t>             </a:t>
                      </a:r>
                      <a:r>
                        <a:rPr kumimoji="0" lang="en-US" sz="2800" b="1" i="0" u="none" strike="noStrike" kern="1200" cap="none" spc="0" normalizeH="0" baseline="0" noProof="0">
                          <a:ln>
                            <a:noFill/>
                          </a:ln>
                          <a:solidFill>
                            <a:srgbClr val="F1C21B"/>
                          </a:solidFill>
                          <a:effectLst/>
                          <a:uLnTx/>
                          <a:uFillTx/>
                          <a:latin typeface="IBM Plex Sans" panose="020B0503050203000203" pitchFamily="34" charset="0"/>
                          <a:ea typeface="+mn-ea"/>
                          <a:cs typeface="+mn-cs"/>
                          <a:sym typeface="IBM Plex Sans Light"/>
                        </a:rPr>
                        <a:t>Vault</a:t>
                      </a:r>
                      <a:endParaRPr kumimoji="0" lang="en-US" sz="2400" b="1" i="0" u="none" strike="noStrike" kern="1200" cap="none" spc="0" normalizeH="0" baseline="0" noProof="0">
                        <a:ln>
                          <a:noFill/>
                        </a:ln>
                        <a:solidFill>
                          <a:srgbClr val="7030A0"/>
                        </a:solidFill>
                        <a:effectLst/>
                        <a:uLnTx/>
                        <a:uFillTx/>
                        <a:latin typeface="IBM Plex Sans" panose="020B0503050203000203" pitchFamily="34" charset="0"/>
                        <a:ea typeface="+mn-ea"/>
                        <a:cs typeface="+mn-cs"/>
                        <a:sym typeface="IBM Plex Sans"/>
                      </a:endParaRPr>
                    </a:p>
                  </a:txBody>
                  <a:tcPr marT="50800" marB="50800" anchor="ctr">
                    <a:lnL w="6350" cap="flat" cmpd="sng" algn="ctr">
                      <a:solidFill>
                        <a:schemeClr val="bg1"/>
                      </a:solid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 typeface="Trebuchet MS" panose="020B0603020202020204" pitchFamily="34" charset="0"/>
                        <a:buNone/>
                        <a:tabLst/>
                        <a:defRPr/>
                      </a:pPr>
                      <a:r>
                        <a:rPr lang="en-US" sz="2000" b="0" i="0" u="none" strike="noStrike" cap="none" spc="0" baseline="0">
                          <a:solidFill>
                            <a:schemeClr val="tx1"/>
                          </a:solidFill>
                          <a:uFillTx/>
                          <a:latin typeface="IBM Plex Sans" panose="020B0503050203000203" pitchFamily="34" charset="0"/>
                          <a:ea typeface="+mn-ea"/>
                          <a:cs typeface="+mn-cs"/>
                          <a:sym typeface="IBM Plex Sans"/>
                        </a:rPr>
                        <a:t>Identity-based secrets and encryption management system as a service</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ctr"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panose="020B0503050203000203" pitchFamily="34" charset="0"/>
                          <a:ea typeface="+mn-ea"/>
                          <a:cs typeface="+mn-cs"/>
                          <a:sym typeface="IBM Plex Sans"/>
                        </a:rPr>
                        <a:t>Bestselling distributed parts available </a:t>
                      </a:r>
                      <a:r>
                        <a:rPr lang="en-US" sz="2000" b="1" i="0" u="none" strike="noStrike" cap="none" spc="0" baseline="0">
                          <a:solidFill>
                            <a:schemeClr val="tx1"/>
                          </a:solidFill>
                          <a:uFillTx/>
                          <a:latin typeface="IBM Plex Sans" panose="020B0503050203000203" pitchFamily="34" charset="0"/>
                          <a:ea typeface="+mn-ea"/>
                          <a:cs typeface="+mn-cs"/>
                          <a:sym typeface="IBM Plex Sans"/>
                        </a:rPr>
                        <a:t>&gt;&gt;&gt; Leading revenue generator for Security</a:t>
                      </a:r>
                    </a:p>
                    <a:p>
                      <a:pPr marL="0" marR="0" lvl="0" indent="0" algn="l" defTabSz="1829287" rtl="0" eaLnBrk="1" fontAlgn="ctr"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kern="0" cap="none" spc="0" baseline="0">
                          <a:solidFill>
                            <a:schemeClr val="tx1"/>
                          </a:solidFill>
                          <a:highlight>
                            <a:srgbClr val="E0E6FF"/>
                          </a:highlight>
                          <a:uFillTx/>
                          <a:latin typeface="IBM Plex Sans" panose="020B0503050203000203" pitchFamily="34" charset="0"/>
                          <a:ea typeface="+mn-ea"/>
                          <a:cs typeface="+mn-cs"/>
                          <a:sym typeface="IBM Plex Sans"/>
                        </a:rPr>
                        <a:t>Also available </a:t>
                      </a:r>
                      <a:r>
                        <a:rPr lang="en-US" sz="2000" b="0" kern="0">
                          <a:solidFill>
                            <a:schemeClr val="tx1"/>
                          </a:solidFill>
                          <a:highlight>
                            <a:srgbClr val="E0E6FF"/>
                          </a:highlight>
                          <a:latin typeface="IBM Plex Sans" panose="020B0503050203000203" pitchFamily="34" charset="0"/>
                          <a:ea typeface="+mn-ea"/>
                          <a:cs typeface="+mn-cs"/>
                          <a:sym typeface="IBM Plex Sans"/>
                        </a:rPr>
                        <a:t>for Z &amp; LinuxONE</a:t>
                      </a:r>
                      <a:endParaRPr lang="en-US" sz="2000" b="0" i="0" u="none" strike="noStrike" kern="0" cap="none" spc="0" baseline="0">
                        <a:solidFill>
                          <a:schemeClr val="tx1"/>
                        </a:solidFill>
                        <a:highlight>
                          <a:srgbClr val="E0E6FF"/>
                        </a:highlight>
                        <a:uFillTx/>
                        <a:latin typeface="IBM Plex Sans" panose="020B0503050203000203" pitchFamily="34" charset="0"/>
                        <a:ea typeface="+mn-ea"/>
                        <a:cs typeface="+mn-cs"/>
                        <a:sym typeface="IBM Plex Sans"/>
                      </a:endParaRP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59551473"/>
                  </a:ext>
                </a:extLst>
              </a:tr>
              <a:tr h="858809">
                <a:tc>
                  <a:txBody>
                    <a:bodyPr/>
                    <a:lstStyle/>
                    <a:p>
                      <a:pPr marL="0" marR="0" lvl="0" indent="0" algn="l" defTabSz="1829379" rtl="0" eaLnBrk="1" fontAlgn="auto" latinLnBrk="0" hangingPunct="1">
                        <a:lnSpc>
                          <a:spcPct val="100000"/>
                        </a:lnSpc>
                        <a:spcBef>
                          <a:spcPts val="0"/>
                        </a:spcBef>
                        <a:spcAft>
                          <a:spcPts val="0"/>
                        </a:spcAft>
                        <a:buClrTx/>
                        <a:buSzTx/>
                        <a:buFontTx/>
                        <a:buNone/>
                        <a:tabLst/>
                        <a:defRPr/>
                      </a:pPr>
                      <a:r>
                        <a:rPr lang="en-US" sz="2800" b="0" i="0" u="none" strike="noStrike" cap="none" spc="0" baseline="0" noProof="0">
                          <a:solidFill>
                            <a:schemeClr val="tx1"/>
                          </a:solidFill>
                          <a:uFillTx/>
                          <a:latin typeface="IBM Plex Sans" panose="020B0503050203000203" pitchFamily="34" charset="0"/>
                          <a:ea typeface="+mn-ea"/>
                          <a:cs typeface="+mn-cs"/>
                          <a:sym typeface="IBM Plex Sans"/>
                        </a:rPr>
                        <a:t>         </a:t>
                      </a:r>
                      <a:r>
                        <a:rPr kumimoji="0" lang="en-US" sz="2800" b="1" i="0" u="none" strike="noStrike" kern="1200" cap="none" spc="0" normalizeH="0" baseline="0" noProof="0">
                          <a:ln>
                            <a:noFill/>
                          </a:ln>
                          <a:solidFill>
                            <a:srgbClr val="F1C21B"/>
                          </a:solidFill>
                          <a:effectLst/>
                          <a:uLnTx/>
                          <a:uFillTx/>
                          <a:latin typeface="IBM Plex Sans" panose="020B0503050203000203" pitchFamily="34" charset="0"/>
                          <a:ea typeface="+mn-ea"/>
                          <a:cs typeface="+mn-cs"/>
                          <a:sym typeface="IBM Plex Sans Light"/>
                        </a:rPr>
                        <a:t>Vault Radar</a:t>
                      </a:r>
                      <a:endParaRPr kumimoji="0" lang="en-US" sz="2800" b="1" i="0" u="none" strike="noStrike" kern="1200" cap="none" spc="0" normalizeH="0" baseline="0" noProof="0">
                        <a:ln>
                          <a:noFill/>
                        </a:ln>
                        <a:solidFill>
                          <a:srgbClr val="7030A0"/>
                        </a:solidFill>
                        <a:effectLst/>
                        <a:uLnTx/>
                        <a:uFillTx/>
                        <a:latin typeface="IBM Plex Sans" panose="020B0503050203000203" pitchFamily="34" charset="0"/>
                        <a:ea typeface="+mn-ea"/>
                        <a:cs typeface="+mn-cs"/>
                        <a:sym typeface="IBM Plex Sans"/>
                      </a:endParaRPr>
                    </a:p>
                  </a:txBody>
                  <a:tcPr marT="50800" marB="50800" anchor="ctr">
                    <a:lnL w="6350" cap="flat" cmpd="sng" algn="ctr">
                      <a:solidFill>
                        <a:schemeClr val="bg1"/>
                      </a:solid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 typeface="Trebuchet MS" panose="020B0603020202020204" pitchFamily="34" charset="0"/>
                        <a:buNone/>
                        <a:tabLst/>
                        <a:defRPr/>
                      </a:pPr>
                      <a:r>
                        <a:rPr lang="en-US" sz="2000" b="0" i="0" u="none" strike="noStrike" cap="none" spc="0" baseline="0" dirty="0">
                          <a:solidFill>
                            <a:schemeClr val="tx1"/>
                          </a:solidFill>
                          <a:uFillTx/>
                          <a:latin typeface="IBM Plex Sans" panose="020B0503050203000203" pitchFamily="34" charset="0"/>
                          <a:ea typeface="+mn-ea"/>
                          <a:cs typeface="+mn-cs"/>
                          <a:sym typeface="IBM Plex Sans"/>
                        </a:rPr>
                        <a:t>Discover and remediate secret sprawl by scanning for unmanaged and leaked credentials</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9287" rtl="0" eaLnBrk="1" fontAlgn="ctr"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kern="0" cap="none" spc="0" baseline="0">
                          <a:solidFill>
                            <a:schemeClr val="tx1"/>
                          </a:solidFill>
                          <a:highlight>
                            <a:srgbClr val="E0E6FF"/>
                          </a:highlight>
                          <a:uFillTx/>
                          <a:latin typeface="IBM Plex Sans" panose="020B0503050203000203" pitchFamily="34" charset="0"/>
                          <a:ea typeface="+mn-ea"/>
                          <a:cs typeface="+mn-cs"/>
                          <a:sym typeface="IBM Plex Sans"/>
                        </a:rPr>
                        <a:t>Released on June 17</a:t>
                      </a:r>
                      <a:r>
                        <a:rPr lang="en-US" sz="2000" b="0" i="0" u="none" strike="noStrike" kern="0" cap="none" spc="0" baseline="30000">
                          <a:solidFill>
                            <a:schemeClr val="tx1"/>
                          </a:solidFill>
                          <a:highlight>
                            <a:srgbClr val="E0E6FF"/>
                          </a:highlight>
                          <a:uFillTx/>
                          <a:latin typeface="IBM Plex Sans" panose="020B0503050203000203" pitchFamily="34" charset="0"/>
                          <a:ea typeface="+mn-ea"/>
                          <a:cs typeface="+mn-cs"/>
                          <a:sym typeface="IBM Plex Sans"/>
                        </a:rPr>
                        <a:t>th</a:t>
                      </a:r>
                      <a:r>
                        <a:rPr lang="en-US" sz="2000" b="0" i="0" u="none" strike="noStrike" kern="0" cap="none" spc="0" baseline="0">
                          <a:solidFill>
                            <a:schemeClr val="tx1"/>
                          </a:solidFill>
                          <a:highlight>
                            <a:srgbClr val="E0E6FF"/>
                          </a:highlight>
                          <a:uFillTx/>
                          <a:latin typeface="IBM Plex Sans" panose="020B0503050203000203" pitchFamily="34" charset="0"/>
                          <a:ea typeface="+mn-ea"/>
                          <a:cs typeface="+mn-cs"/>
                          <a:sym typeface="IBM Plex Sans"/>
                        </a:rPr>
                        <a:t>, 2025</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61585719"/>
                  </a:ext>
                </a:extLst>
              </a:tr>
              <a:tr h="85880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0" i="0" u="none" strike="noStrike" cap="none" spc="0" baseline="0" noProof="0">
                          <a:solidFill>
                            <a:schemeClr val="tx1"/>
                          </a:solidFill>
                          <a:uFillTx/>
                          <a:latin typeface="IBM Plex Sans" panose="020B0503050203000203" pitchFamily="34" charset="0"/>
                          <a:ea typeface="+mn-ea"/>
                          <a:cs typeface="+mn-cs"/>
                          <a:sym typeface="IBM Plex Sans"/>
                        </a:rPr>
                        <a:t>             </a:t>
                      </a:r>
                      <a:r>
                        <a:rPr kumimoji="0" lang="en-US" sz="2800" b="1" i="0" u="none" strike="noStrike" kern="1200" cap="none" spc="0" normalizeH="0" baseline="0" noProof="0">
                          <a:ln>
                            <a:noFill/>
                          </a:ln>
                          <a:solidFill>
                            <a:srgbClr val="F34C53"/>
                          </a:solidFill>
                          <a:effectLst/>
                          <a:uLnTx/>
                          <a:uFillTx/>
                          <a:latin typeface="IBM Plex Sans" panose="020B0503050203000203" pitchFamily="34" charset="0"/>
                          <a:ea typeface="+mn-ea"/>
                          <a:cs typeface="+mn-cs"/>
                          <a:sym typeface="IBM Plex Sans Light"/>
                        </a:rPr>
                        <a:t>Boundary</a:t>
                      </a:r>
                      <a:endParaRPr lang="en-US" sz="2000" b="0" i="0" u="none" strike="noStrike" cap="none" spc="0" baseline="0" noProof="0">
                        <a:solidFill>
                          <a:srgbClr val="F34C53"/>
                        </a:solidFill>
                        <a:uFillTx/>
                        <a:latin typeface="IBM Plex Sans" panose="020B0503050203000203" pitchFamily="34" charset="0"/>
                        <a:ea typeface="+mn-ea"/>
                        <a:cs typeface="+mn-cs"/>
                        <a:sym typeface="IBM Plex Sans"/>
                      </a:endParaRPr>
                    </a:p>
                  </a:txBody>
                  <a:tcPr marT="50800" marB="50800" anchor="ctr">
                    <a:lnL w="6350" cap="flat" cmpd="sng" algn="ctr">
                      <a:solidFill>
                        <a:schemeClr val="bg1"/>
                      </a:solid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panose="020B0503050203000203" pitchFamily="34" charset="0"/>
                          <a:ea typeface="+mn-ea"/>
                          <a:cs typeface="+mn-cs"/>
                          <a:sym typeface="IBM Plex Sans"/>
                        </a:rPr>
                        <a:t>Secure remote access with authentication of trusted identity</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indent="0" algn="l" rtl="0" eaLnBrk="1" fontAlgn="ctr" latinLnBrk="0" hangingPunct="1">
                        <a:buFont typeface="Trebuchet MS" panose="020B0603020202020204" pitchFamily="34" charset="0"/>
                        <a:buChar char="​"/>
                      </a:pPr>
                      <a:r>
                        <a:rPr lang="en-US" sz="2000" b="0" i="0" u="none" strike="noStrike" cap="none" spc="0" baseline="0">
                          <a:solidFill>
                            <a:schemeClr val="tx1"/>
                          </a:solidFill>
                          <a:uFillTx/>
                          <a:latin typeface="IBM Plex Sans" panose="020B0503050203000203" pitchFamily="34" charset="0"/>
                          <a:ea typeface="+mn-ea"/>
                          <a:cs typeface="+mn-cs"/>
                          <a:sym typeface="IBM Plex Sans"/>
                        </a:rPr>
                        <a:t>Bestselling distributed parts available </a:t>
                      </a:r>
                    </a:p>
                    <a:p>
                      <a:pPr marL="0" marR="0" lvl="0" indent="0" algn="l" defTabSz="1829287" rtl="0" eaLnBrk="1" fontAlgn="ctr"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kern="0" cap="none" spc="0" baseline="0">
                          <a:solidFill>
                            <a:schemeClr val="tx1"/>
                          </a:solidFill>
                          <a:highlight>
                            <a:srgbClr val="E0E6FF"/>
                          </a:highlight>
                          <a:uFillTx/>
                          <a:latin typeface="IBM Plex Sans" panose="020B0503050203000203" pitchFamily="34" charset="0"/>
                          <a:ea typeface="+mn-ea"/>
                          <a:cs typeface="+mn-cs"/>
                          <a:sym typeface="IBM Plex Sans"/>
                        </a:rPr>
                        <a:t>SaaS released on June 17</a:t>
                      </a:r>
                      <a:r>
                        <a:rPr lang="en-US" sz="2000" b="0" i="0" u="none" strike="noStrike" kern="0" cap="none" spc="0" baseline="30000">
                          <a:solidFill>
                            <a:schemeClr val="tx1"/>
                          </a:solidFill>
                          <a:highlight>
                            <a:srgbClr val="E0E6FF"/>
                          </a:highlight>
                          <a:uFillTx/>
                          <a:latin typeface="IBM Plex Sans" panose="020B0503050203000203" pitchFamily="34" charset="0"/>
                          <a:ea typeface="+mn-ea"/>
                          <a:cs typeface="+mn-cs"/>
                          <a:sym typeface="IBM Plex Sans"/>
                        </a:rPr>
                        <a:t>th</a:t>
                      </a:r>
                      <a:r>
                        <a:rPr lang="en-US" sz="2000" b="0" i="0" u="none" strike="noStrike" kern="0" cap="none" spc="0" baseline="0">
                          <a:solidFill>
                            <a:schemeClr val="tx1"/>
                          </a:solidFill>
                          <a:highlight>
                            <a:srgbClr val="E0E6FF"/>
                          </a:highlight>
                          <a:uFillTx/>
                          <a:latin typeface="IBM Plex Sans" panose="020B0503050203000203" pitchFamily="34" charset="0"/>
                          <a:ea typeface="+mn-ea"/>
                          <a:cs typeface="+mn-cs"/>
                          <a:sym typeface="IBM Plex Sans"/>
                        </a:rPr>
                        <a:t>, 2025</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3318488"/>
                  </a:ext>
                </a:extLst>
              </a:tr>
              <a:tr h="858809">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1C21B"/>
                          </a:solidFill>
                          <a:effectLst/>
                          <a:uLnTx/>
                          <a:uFillTx/>
                          <a:latin typeface="IBM Plex Sans" panose="020B0503050203000203" pitchFamily="34" charset="0"/>
                          <a:ea typeface="+mn-ea"/>
                          <a:cs typeface="+mn-cs"/>
                          <a:sym typeface="IBM Plex Sans Light"/>
                        </a:rPr>
                        <a:t>         </a:t>
                      </a:r>
                      <a:r>
                        <a:rPr kumimoji="0" lang="en-US" sz="2800" b="1" i="0" u="none" strike="noStrike" kern="1200" cap="none" spc="0" normalizeH="0" baseline="0" noProof="0">
                          <a:ln>
                            <a:noFill/>
                          </a:ln>
                          <a:solidFill>
                            <a:srgbClr val="E13775"/>
                          </a:solidFill>
                          <a:effectLst/>
                          <a:uLnTx/>
                          <a:uFillTx/>
                          <a:latin typeface="IBM Plex Sans" panose="020B0503050203000203" pitchFamily="34" charset="0"/>
                          <a:ea typeface="+mn-ea"/>
                          <a:cs typeface="+mn-cs"/>
                          <a:sym typeface="IBM Plex Sans Light"/>
                        </a:rPr>
                        <a:t>Consul</a:t>
                      </a:r>
                      <a:endParaRPr kumimoji="0" lang="en-US" sz="2800" b="1" i="0" u="none" strike="noStrike" kern="1200" cap="none" spc="0" normalizeH="0" baseline="0" noProof="0">
                        <a:ln>
                          <a:noFill/>
                        </a:ln>
                        <a:solidFill>
                          <a:srgbClr val="E13775"/>
                        </a:solidFill>
                        <a:effectLst/>
                        <a:uLnTx/>
                        <a:uFillTx/>
                        <a:latin typeface="IBM Plex Sans" panose="020B0503050203000203" pitchFamily="34" charset="0"/>
                        <a:ea typeface="+mn-ea"/>
                        <a:cs typeface="+mn-cs"/>
                        <a:sym typeface="IBM Plex Sans"/>
                      </a:endParaRPr>
                    </a:p>
                  </a:txBody>
                  <a:tcPr marT="50800" marB="50800" anchor="ctr">
                    <a:lnL w="6350" cap="flat" cmpd="sng" algn="ctr">
                      <a:solidFill>
                        <a:schemeClr val="bg1"/>
                      </a:solid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panose="020B0503050203000203" pitchFamily="34" charset="0"/>
                          <a:ea typeface="+mn-ea"/>
                          <a:cs typeface="+mn-cs"/>
                          <a:sym typeface="IBM Plex Sans"/>
                        </a:rPr>
                        <a:t>Enables microservices communication across distributed environments</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panose="020B0503050203000203" pitchFamily="34" charset="0"/>
                          <a:ea typeface="+mn-ea"/>
                          <a:cs typeface="+mn-cs"/>
                          <a:sym typeface="IBM Plex Sans"/>
                        </a:rPr>
                        <a:t>Bestselling distributed parts available </a:t>
                      </a:r>
                      <a:endParaRPr lang="en-US" sz="2000" b="1" i="0" u="none" strike="noStrike" cap="none" spc="0" baseline="0">
                        <a:solidFill>
                          <a:schemeClr val="tx1"/>
                        </a:solidFill>
                        <a:uFillTx/>
                        <a:latin typeface="IBM Plex Sans" panose="020B0503050203000203" pitchFamily="34" charset="0"/>
                        <a:ea typeface="+mn-ea"/>
                        <a:cs typeface="+mn-cs"/>
                        <a:sym typeface="IBM Plex Sans"/>
                      </a:endParaRP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08512079"/>
                  </a:ext>
                </a:extLst>
              </a:tr>
            </a:tbl>
          </a:graphicData>
        </a:graphic>
      </p:graphicFrame>
      <p:sp>
        <p:nvSpPr>
          <p:cNvPr id="39" name="TextBox 38">
            <a:extLst>
              <a:ext uri="{FF2B5EF4-FFF2-40B4-BE49-F238E27FC236}">
                <a16:creationId xmlns:a16="http://schemas.microsoft.com/office/drawing/2014/main" id="{8ED58573-0DEE-463B-9B8B-483F345F4D65}"/>
              </a:ext>
            </a:extLst>
          </p:cNvPr>
          <p:cNvSpPr txBox="1"/>
          <p:nvPr/>
        </p:nvSpPr>
        <p:spPr>
          <a:xfrm>
            <a:off x="789077" y="2370634"/>
            <a:ext cx="22547763" cy="1077218"/>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a:spAutoFit/>
          </a:bodyPr>
          <a:lstStyle/>
          <a:p>
            <a:endParaRPr lang="en-US" sz="3200" dirty="0">
              <a:latin typeface="IBM Plex Sans" panose="020B0503050203000203" pitchFamily="34" charset="0"/>
              <a:sym typeface="IBM Plex Sans"/>
            </a:endParaRPr>
          </a:p>
          <a:p>
            <a:r>
              <a:rPr lang="en-US" sz="3200" dirty="0">
                <a:solidFill>
                  <a:srgbClr val="C00000"/>
                </a:solidFill>
                <a:latin typeface="IBM Plex Sans" panose="020B0503050203000203" pitchFamily="34" charset="0"/>
                <a:sym typeface="IBM Plex Sans"/>
              </a:rPr>
              <a:t>For IBM GA we have reduced the number of SKUs and selected the bestselling options</a:t>
            </a:r>
          </a:p>
        </p:txBody>
      </p:sp>
      <p:sp>
        <p:nvSpPr>
          <p:cNvPr id="2" name="Title 1">
            <a:extLst>
              <a:ext uri="{FF2B5EF4-FFF2-40B4-BE49-F238E27FC236}">
                <a16:creationId xmlns:a16="http://schemas.microsoft.com/office/drawing/2014/main" id="{06E72256-F299-CE49-0E94-09A1BE0B986D}"/>
              </a:ext>
            </a:extLst>
          </p:cNvPr>
          <p:cNvSpPr>
            <a:spLocks noGrp="1"/>
          </p:cNvSpPr>
          <p:nvPr>
            <p:ph type="title"/>
          </p:nvPr>
        </p:nvSpPr>
        <p:spPr/>
        <p:txBody>
          <a:bodyPr/>
          <a:lstStyle/>
          <a:p>
            <a:r>
              <a:rPr lang="en-US"/>
              <a:t>HashiCorp Products</a:t>
            </a:r>
          </a:p>
        </p:txBody>
      </p:sp>
      <p:pic>
        <p:nvPicPr>
          <p:cNvPr id="14" name="Picture 13">
            <a:extLst>
              <a:ext uri="{FF2B5EF4-FFF2-40B4-BE49-F238E27FC236}">
                <a16:creationId xmlns:a16="http://schemas.microsoft.com/office/drawing/2014/main" id="{E2C2422F-2D78-5AE4-22F9-3BCD35DF66BF}"/>
              </a:ext>
            </a:extLst>
          </p:cNvPr>
          <p:cNvPicPr>
            <a:picLocks noChangeAspect="1"/>
          </p:cNvPicPr>
          <p:nvPr/>
        </p:nvPicPr>
        <p:blipFill>
          <a:blip r:embed="rId3"/>
          <a:stretch>
            <a:fillRect/>
          </a:stretch>
        </p:blipFill>
        <p:spPr>
          <a:xfrm>
            <a:off x="811040" y="7985885"/>
            <a:ext cx="752475" cy="732409"/>
          </a:xfrm>
          <a:prstGeom prst="rect">
            <a:avLst/>
          </a:prstGeom>
        </p:spPr>
      </p:pic>
      <p:pic>
        <p:nvPicPr>
          <p:cNvPr id="21" name="Picture 20">
            <a:extLst>
              <a:ext uri="{FF2B5EF4-FFF2-40B4-BE49-F238E27FC236}">
                <a16:creationId xmlns:a16="http://schemas.microsoft.com/office/drawing/2014/main" id="{B91E4550-E032-4772-901D-0912E0FBC3B2}"/>
              </a:ext>
            </a:extLst>
          </p:cNvPr>
          <p:cNvPicPr>
            <a:picLocks noChangeAspect="1"/>
          </p:cNvPicPr>
          <p:nvPr/>
        </p:nvPicPr>
        <p:blipFill>
          <a:blip r:embed="rId4"/>
          <a:stretch>
            <a:fillRect/>
          </a:stretch>
        </p:blipFill>
        <p:spPr>
          <a:xfrm>
            <a:off x="789077" y="5470767"/>
            <a:ext cx="666646" cy="657637"/>
          </a:xfrm>
          <a:prstGeom prst="rect">
            <a:avLst/>
          </a:prstGeom>
        </p:spPr>
      </p:pic>
      <p:pic>
        <p:nvPicPr>
          <p:cNvPr id="25" name="Picture 24">
            <a:extLst>
              <a:ext uri="{FF2B5EF4-FFF2-40B4-BE49-F238E27FC236}">
                <a16:creationId xmlns:a16="http://schemas.microsoft.com/office/drawing/2014/main" id="{0129C765-88D4-A0D4-7470-A3E6F8AD7718}"/>
              </a:ext>
            </a:extLst>
          </p:cNvPr>
          <p:cNvPicPr>
            <a:picLocks noChangeAspect="1"/>
          </p:cNvPicPr>
          <p:nvPr/>
        </p:nvPicPr>
        <p:blipFill>
          <a:blip r:embed="rId5"/>
          <a:stretch>
            <a:fillRect/>
          </a:stretch>
        </p:blipFill>
        <p:spPr>
          <a:xfrm>
            <a:off x="791739" y="6276850"/>
            <a:ext cx="629959" cy="677205"/>
          </a:xfrm>
          <a:prstGeom prst="rect">
            <a:avLst/>
          </a:prstGeom>
        </p:spPr>
      </p:pic>
      <p:pic>
        <p:nvPicPr>
          <p:cNvPr id="28" name="Picture 27">
            <a:extLst>
              <a:ext uri="{FF2B5EF4-FFF2-40B4-BE49-F238E27FC236}">
                <a16:creationId xmlns:a16="http://schemas.microsoft.com/office/drawing/2014/main" id="{3A0E0DD7-89B0-0B05-0279-219610735632}"/>
              </a:ext>
            </a:extLst>
          </p:cNvPr>
          <p:cNvPicPr>
            <a:picLocks noChangeAspect="1"/>
          </p:cNvPicPr>
          <p:nvPr/>
        </p:nvPicPr>
        <p:blipFill>
          <a:blip r:embed="rId6"/>
          <a:stretch>
            <a:fillRect/>
          </a:stretch>
        </p:blipFill>
        <p:spPr>
          <a:xfrm>
            <a:off x="889978" y="9915380"/>
            <a:ext cx="639064" cy="621792"/>
          </a:xfrm>
          <a:prstGeom prst="rect">
            <a:avLst/>
          </a:prstGeom>
        </p:spPr>
      </p:pic>
      <p:pic>
        <p:nvPicPr>
          <p:cNvPr id="30" name="Picture 29">
            <a:extLst>
              <a:ext uri="{FF2B5EF4-FFF2-40B4-BE49-F238E27FC236}">
                <a16:creationId xmlns:a16="http://schemas.microsoft.com/office/drawing/2014/main" id="{86C090F0-859E-D791-3DD3-E6F8CC2705F1}"/>
              </a:ext>
            </a:extLst>
          </p:cNvPr>
          <p:cNvPicPr>
            <a:picLocks noChangeAspect="1"/>
          </p:cNvPicPr>
          <p:nvPr/>
        </p:nvPicPr>
        <p:blipFill>
          <a:blip r:embed="rId7"/>
          <a:stretch>
            <a:fillRect/>
          </a:stretch>
        </p:blipFill>
        <p:spPr>
          <a:xfrm>
            <a:off x="889978" y="10770788"/>
            <a:ext cx="635000" cy="615950"/>
          </a:xfrm>
          <a:prstGeom prst="rect">
            <a:avLst/>
          </a:prstGeom>
        </p:spPr>
      </p:pic>
      <p:pic>
        <p:nvPicPr>
          <p:cNvPr id="34" name="Picture 33">
            <a:extLst>
              <a:ext uri="{FF2B5EF4-FFF2-40B4-BE49-F238E27FC236}">
                <a16:creationId xmlns:a16="http://schemas.microsoft.com/office/drawing/2014/main" id="{0B3B7A09-2B57-BE54-06A3-C045E4320155}"/>
              </a:ext>
            </a:extLst>
          </p:cNvPr>
          <p:cNvPicPr>
            <a:picLocks noChangeAspect="1"/>
          </p:cNvPicPr>
          <p:nvPr/>
        </p:nvPicPr>
        <p:blipFill>
          <a:blip r:embed="rId8"/>
          <a:stretch>
            <a:fillRect/>
          </a:stretch>
        </p:blipFill>
        <p:spPr>
          <a:xfrm>
            <a:off x="795631" y="4585004"/>
            <a:ext cx="673227" cy="658749"/>
          </a:xfrm>
          <a:prstGeom prst="rect">
            <a:avLst/>
          </a:prstGeom>
        </p:spPr>
      </p:pic>
      <p:sp>
        <p:nvSpPr>
          <p:cNvPr id="5" name="Slide Number Placeholder 4">
            <a:extLst>
              <a:ext uri="{FF2B5EF4-FFF2-40B4-BE49-F238E27FC236}">
                <a16:creationId xmlns:a16="http://schemas.microsoft.com/office/drawing/2014/main" id="{D0AB1627-B61F-4D30-5312-8A6A9521B66D}"/>
              </a:ext>
            </a:extLst>
          </p:cNvPr>
          <p:cNvSpPr>
            <a:spLocks noGrp="1"/>
          </p:cNvSpPr>
          <p:nvPr>
            <p:ph type="sldNum" sz="quarter" idx="4"/>
          </p:nvPr>
        </p:nvSpPr>
        <p:spPr/>
        <p:txBody>
          <a:bodyPr/>
          <a:lstStyle/>
          <a:p>
            <a:fld id="{86CB4B4D-7CA3-9044-876B-883B54F8677D}" type="slidenum">
              <a:rPr lang="en-US" smtClean="0"/>
              <a:pPr/>
              <a:t>3</a:t>
            </a:fld>
            <a:endParaRPr lang="en-US"/>
          </a:p>
        </p:txBody>
      </p:sp>
      <p:sp>
        <p:nvSpPr>
          <p:cNvPr id="4" name="Footer Placeholder 7">
            <a:extLst>
              <a:ext uri="{FF2B5EF4-FFF2-40B4-BE49-F238E27FC236}">
                <a16:creationId xmlns:a16="http://schemas.microsoft.com/office/drawing/2014/main" id="{9B527D82-6FA3-4194-5809-BCB087FB6902}"/>
              </a:ext>
            </a:extLst>
          </p:cNvPr>
          <p:cNvSpPr>
            <a:spLocks noGrp="1"/>
          </p:cNvSpPr>
          <p:nvPr>
            <p:ph type="ftr" sz="quarter" idx="18"/>
          </p:nvPr>
        </p:nvSpPr>
        <p:spPr>
          <a:xfrm>
            <a:off x="574675" y="12938838"/>
            <a:ext cx="12804776" cy="246221"/>
          </a:xfrm>
        </p:spPr>
        <p:txBody>
          <a:bodyPr/>
          <a:lstStyle/>
          <a:p>
            <a:r>
              <a:rPr lang="en-US"/>
              <a:t>IBM Automation / IBM &amp; IBM Business Partner Use Only / © 2025 IBM Corporation</a:t>
            </a:r>
          </a:p>
        </p:txBody>
      </p:sp>
      <p:pic>
        <p:nvPicPr>
          <p:cNvPr id="7" name="Picture 2">
            <a:extLst>
              <a:ext uri="{FF2B5EF4-FFF2-40B4-BE49-F238E27FC236}">
                <a16:creationId xmlns:a16="http://schemas.microsoft.com/office/drawing/2014/main" id="{E9C89ED8-34DC-62D1-5D3B-9EF62176AFA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25548" y="8839303"/>
            <a:ext cx="677205" cy="6772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7883874"/>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8FDF0-B477-571F-EA1B-BCEF9464699A}"/>
            </a:ext>
          </a:extLst>
        </p:cNvPr>
        <p:cNvGrpSpPr/>
        <p:nvPr/>
      </p:nvGrpSpPr>
      <p:grpSpPr>
        <a:xfrm>
          <a:off x="0" y="0"/>
          <a:ext cx="0" cy="0"/>
          <a:chOff x="0" y="0"/>
          <a:chExt cx="0" cy="0"/>
        </a:xfrm>
      </p:grpSpPr>
      <p:pic>
        <p:nvPicPr>
          <p:cNvPr id="3" name="Picture 2" descr="IBM 8-bar logo in black">
            <a:extLst>
              <a:ext uri="{FF2B5EF4-FFF2-40B4-BE49-F238E27FC236}">
                <a16:creationId xmlns:a16="http://schemas.microsoft.com/office/drawing/2014/main" id="{7D55D695-628B-FB3E-6C3A-0A4BD76EE130}"/>
              </a:ext>
            </a:extLst>
          </p:cNvPr>
          <p:cNvPicPr>
            <a:picLocks noChangeAspect="1"/>
          </p:cNvPicPr>
          <p:nvPr/>
        </p:nvPicPr>
        <p:blipFill>
          <a:blip r:embed="rId2"/>
          <a:stretch>
            <a:fillRect/>
          </a:stretch>
        </p:blipFill>
        <p:spPr>
          <a:xfrm>
            <a:off x="22279951" y="12526963"/>
            <a:ext cx="1638300" cy="609600"/>
          </a:xfrm>
          <a:prstGeom prst="rect">
            <a:avLst/>
          </a:prstGeom>
        </p:spPr>
      </p:pic>
      <p:sp>
        <p:nvSpPr>
          <p:cNvPr id="2" name="Title 2">
            <a:extLst>
              <a:ext uri="{FF2B5EF4-FFF2-40B4-BE49-F238E27FC236}">
                <a16:creationId xmlns:a16="http://schemas.microsoft.com/office/drawing/2014/main" id="{7C0D656C-DFBB-2483-CA00-1E55311EEFE5}"/>
              </a:ext>
            </a:extLst>
          </p:cNvPr>
          <p:cNvSpPr txBox="1"/>
          <p:nvPr/>
        </p:nvSpPr>
        <p:spPr>
          <a:xfrm>
            <a:off x="576071" y="384049"/>
            <a:ext cx="22624171" cy="2167766"/>
          </a:xfrm>
          <a:prstGeom prst="rect">
            <a:avLst/>
          </a:prstGeom>
          <a:noFill/>
          <a:ln w="12700" cap="flat">
            <a:noFill/>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square" lIns="0" tIns="0" rIns="0" bIns="0" numCol="1" anchor="t">
            <a:noAutofit/>
          </a:bodyPr>
          <a:lstStyle>
            <a:lvl1pPr defTabSz="2438400">
              <a:lnSpc>
                <a:spcPct val="90000"/>
              </a:lnSpc>
              <a:defRPr sz="8600">
                <a:solidFill>
                  <a:srgbClr val="000000"/>
                </a:solidFill>
              </a:defRPr>
            </a:lvl1pPr>
          </a:lstStyle>
          <a:p>
            <a:pPr>
              <a:lnSpc>
                <a:spcPct val="100000"/>
              </a:lnSpc>
            </a:pPr>
            <a:r>
              <a:rPr lang="hu-HU" dirty="0">
                <a:latin typeface="+mj-lt"/>
              </a:rPr>
              <a:t>Közép-európai megnyert ügyek - példák</a:t>
            </a:r>
          </a:p>
          <a:p>
            <a:pPr>
              <a:lnSpc>
                <a:spcPct val="100000"/>
              </a:lnSpc>
            </a:pPr>
            <a:r>
              <a:rPr lang="hu-HU" sz="3600" dirty="0">
                <a:latin typeface="+mj-lt"/>
              </a:rPr>
              <a:t>(ACV)</a:t>
            </a:r>
            <a:endParaRPr dirty="0">
              <a:latin typeface="+mj-lt"/>
            </a:endParaRPr>
          </a:p>
        </p:txBody>
      </p:sp>
      <p:sp>
        <p:nvSpPr>
          <p:cNvPr id="7" name="TextBox 6">
            <a:extLst>
              <a:ext uri="{FF2B5EF4-FFF2-40B4-BE49-F238E27FC236}">
                <a16:creationId xmlns:a16="http://schemas.microsoft.com/office/drawing/2014/main" id="{11A1D9CA-56F2-5450-64E4-8BC41769773C}"/>
              </a:ext>
            </a:extLst>
          </p:cNvPr>
          <p:cNvSpPr txBox="1"/>
          <p:nvPr/>
        </p:nvSpPr>
        <p:spPr>
          <a:xfrm>
            <a:off x="19287976" y="12908243"/>
            <a:ext cx="0" cy="0"/>
          </a:xfrm>
          <a:prstGeom prst="rect">
            <a:avLst/>
          </a:prstGeom>
          <a:ln w="6350">
            <a:noFill/>
            <a:miter lim="800000"/>
          </a:ln>
        </p:spPr>
        <p:txBody>
          <a:bodyPr vert="horz" wrap="none" lIns="0" tIns="0" rIns="0" bIns="0" rtlCol="0">
            <a:noAutofit/>
          </a:bodyPr>
          <a:lstStyle/>
          <a:p>
            <a:pPr>
              <a:spcBef>
                <a:spcPts val="150"/>
              </a:spcBef>
              <a:spcAft>
                <a:spcPts val="150"/>
              </a:spcAft>
            </a:pPr>
            <a:endParaRPr lang="en-US" sz="800"/>
          </a:p>
        </p:txBody>
      </p:sp>
      <p:sp>
        <p:nvSpPr>
          <p:cNvPr id="10" name="TextBox 9">
            <a:extLst>
              <a:ext uri="{FF2B5EF4-FFF2-40B4-BE49-F238E27FC236}">
                <a16:creationId xmlns:a16="http://schemas.microsoft.com/office/drawing/2014/main" id="{C9FA7EC5-5FDA-6D43-45C4-7FD67F6C20FB}"/>
              </a:ext>
            </a:extLst>
          </p:cNvPr>
          <p:cNvSpPr txBox="1"/>
          <p:nvPr/>
        </p:nvSpPr>
        <p:spPr>
          <a:xfrm>
            <a:off x="19688917" y="12945707"/>
            <a:ext cx="0" cy="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wrap="none" lIns="0" tIns="0" rIns="0" bIns="0" rtlCol="0">
            <a:noAutofit/>
          </a:bodyPr>
          <a:lstStyle/>
          <a:p>
            <a:pPr marL="444465" indent="-446749" algn="l" defTabSz="2438400">
              <a:spcBef>
                <a:spcPts val="2900"/>
              </a:spcBef>
              <a:buSzPct val="100000"/>
              <a:buFontTx/>
              <a:buChar char="–"/>
            </a:pPr>
            <a:endParaRPr lang="en-US" kern="0">
              <a:solidFill>
                <a:srgbClr val="000000"/>
              </a:solidFill>
              <a:ea typeface="+mj-ea"/>
              <a:cs typeface="+mj-cs"/>
              <a:sym typeface="IBM Plex Sans Light"/>
            </a:endParaRPr>
          </a:p>
        </p:txBody>
      </p:sp>
      <p:pic>
        <p:nvPicPr>
          <p:cNvPr id="1030" name="Picture 6">
            <a:extLst>
              <a:ext uri="{FF2B5EF4-FFF2-40B4-BE49-F238E27FC236}">
                <a16:creationId xmlns:a16="http://schemas.microsoft.com/office/drawing/2014/main" id="{D1829381-7B6D-8CCB-F02B-FB354D4E4F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20972108" y="12400972"/>
            <a:ext cx="789783" cy="86158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a:extLst>
              <a:ext uri="{FF2B5EF4-FFF2-40B4-BE49-F238E27FC236}">
                <a16:creationId xmlns:a16="http://schemas.microsoft.com/office/drawing/2014/main" id="{4B31F142-8DCF-88AD-3DA8-C6E72118BA7B}"/>
              </a:ext>
            </a:extLst>
          </p:cNvPr>
          <p:cNvSpPr>
            <a:spLocks noGrp="1"/>
          </p:cNvSpPr>
          <p:nvPr>
            <p:ph type="sldNum" sz="quarter" idx="4"/>
          </p:nvPr>
        </p:nvSpPr>
        <p:spPr/>
        <p:txBody>
          <a:bodyPr/>
          <a:lstStyle/>
          <a:p>
            <a:fld id="{86CB4B4D-7CA3-9044-876B-883B54F8677D}" type="slidenum">
              <a:rPr lang="en-US" smtClean="0"/>
              <a:pPr/>
              <a:t>4</a:t>
            </a:fld>
            <a:endParaRPr lang="en-US"/>
          </a:p>
        </p:txBody>
      </p:sp>
      <p:sp>
        <p:nvSpPr>
          <p:cNvPr id="8" name="Footer Placeholder 7">
            <a:extLst>
              <a:ext uri="{FF2B5EF4-FFF2-40B4-BE49-F238E27FC236}">
                <a16:creationId xmlns:a16="http://schemas.microsoft.com/office/drawing/2014/main" id="{67CA5F9F-7D3B-B02A-D221-360DD5A70C1E}"/>
              </a:ext>
            </a:extLst>
          </p:cNvPr>
          <p:cNvSpPr>
            <a:spLocks noGrp="1"/>
          </p:cNvSpPr>
          <p:nvPr>
            <p:ph type="ftr" sz="quarter" idx="18"/>
          </p:nvPr>
        </p:nvSpPr>
        <p:spPr/>
        <p:txBody>
          <a:bodyPr/>
          <a:lstStyle/>
          <a:p>
            <a:r>
              <a:rPr lang="en-US"/>
              <a:t>IBM Automation / IBM &amp; IBM Business Partner Use Only / © 2025 IBM Corporation</a:t>
            </a:r>
          </a:p>
        </p:txBody>
      </p:sp>
      <p:sp>
        <p:nvSpPr>
          <p:cNvPr id="5" name="TextBox 4">
            <a:extLst>
              <a:ext uri="{FF2B5EF4-FFF2-40B4-BE49-F238E27FC236}">
                <a16:creationId xmlns:a16="http://schemas.microsoft.com/office/drawing/2014/main" id="{6124B025-1FF1-4C44-A06F-AADB7C12D406}"/>
              </a:ext>
            </a:extLst>
          </p:cNvPr>
          <p:cNvSpPr txBox="1"/>
          <p:nvPr/>
        </p:nvSpPr>
        <p:spPr>
          <a:xfrm>
            <a:off x="574675" y="3300413"/>
            <a:ext cx="22624171" cy="14078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rtlCol="0">
            <a:noAutofit/>
          </a:bodyPr>
          <a:lstStyle/>
          <a:p>
            <a:pPr defTabSz="2438400">
              <a:spcBef>
                <a:spcPts val="2900"/>
              </a:spcBef>
              <a:buSzPct val="100000"/>
            </a:pPr>
            <a:r>
              <a:rPr lang="en-US" dirty="0" err="1"/>
              <a:t>Minimális</a:t>
            </a:r>
            <a:r>
              <a:rPr lang="en-US" dirty="0"/>
              <a:t> Saas (HCP) </a:t>
            </a:r>
            <a:r>
              <a:rPr lang="en-US" dirty="0" err="1"/>
              <a:t>ügyfél</a:t>
            </a:r>
            <a:r>
              <a:rPr lang="en-US" dirty="0"/>
              <a:t>, </a:t>
            </a:r>
            <a:r>
              <a:rPr lang="en-US" dirty="0" err="1"/>
              <a:t>az</a:t>
            </a:r>
            <a:r>
              <a:rPr lang="en-US" dirty="0"/>
              <a:t> </a:t>
            </a:r>
            <a:r>
              <a:rPr lang="en-US" dirty="0" err="1"/>
              <a:t>ügyfelek</a:t>
            </a:r>
            <a:r>
              <a:rPr lang="en-US" dirty="0"/>
              <a:t> </a:t>
            </a:r>
            <a:r>
              <a:rPr lang="en-US" dirty="0" err="1"/>
              <a:t>nagy</a:t>
            </a:r>
            <a:r>
              <a:rPr lang="en-US" dirty="0"/>
              <a:t> </a:t>
            </a:r>
            <a:r>
              <a:rPr lang="en-US" dirty="0" err="1"/>
              <a:t>része</a:t>
            </a:r>
            <a:r>
              <a:rPr lang="en-US" dirty="0"/>
              <a:t> a Self-Managed </a:t>
            </a:r>
            <a:r>
              <a:rPr lang="en-US" dirty="0" err="1"/>
              <a:t>opciót</a:t>
            </a:r>
            <a:r>
              <a:rPr lang="en-US" dirty="0"/>
              <a:t> </a:t>
            </a:r>
            <a:r>
              <a:rPr lang="en-US" dirty="0" err="1"/>
              <a:t>választja</a:t>
            </a:r>
            <a:endParaRPr lang="en-US" dirty="0"/>
          </a:p>
          <a:p>
            <a:pPr defTabSz="2438400">
              <a:spcBef>
                <a:spcPts val="2900"/>
              </a:spcBef>
              <a:buSzPct val="100000"/>
            </a:pPr>
            <a:r>
              <a:rPr lang="en-US" dirty="0"/>
              <a:t>A </a:t>
            </a:r>
            <a:r>
              <a:rPr lang="en-US" dirty="0" err="1"/>
              <a:t>bevétel</a:t>
            </a:r>
            <a:r>
              <a:rPr lang="en-US" dirty="0"/>
              <a:t> 98%-a a </a:t>
            </a:r>
            <a:r>
              <a:rPr lang="en-US" dirty="0" err="1"/>
              <a:t>Vaultból</a:t>
            </a:r>
            <a:r>
              <a:rPr lang="en-US" dirty="0"/>
              <a:t> </a:t>
            </a:r>
            <a:r>
              <a:rPr lang="en-US" dirty="0" err="1"/>
              <a:t>származik</a:t>
            </a:r>
            <a:r>
              <a:rPr lang="en-US" dirty="0"/>
              <a:t> Közép-</a:t>
            </a:r>
            <a:r>
              <a:rPr lang="en-US" dirty="0" err="1"/>
              <a:t>Európában</a:t>
            </a:r>
            <a:r>
              <a:rPr lang="en-US" dirty="0"/>
              <a:t> (</a:t>
            </a:r>
            <a:r>
              <a:rPr lang="en-US" dirty="0" err="1"/>
              <a:t>utolsó</a:t>
            </a:r>
            <a:r>
              <a:rPr lang="en-US" dirty="0"/>
              <a:t> 3 </a:t>
            </a:r>
            <a:r>
              <a:rPr lang="en-US" dirty="0" err="1"/>
              <a:t>év</a:t>
            </a:r>
            <a:r>
              <a:rPr lang="en-US" dirty="0"/>
              <a:t> </a:t>
            </a:r>
            <a:r>
              <a:rPr lang="en-US" dirty="0" err="1"/>
              <a:t>gyakorlata</a:t>
            </a:r>
            <a:r>
              <a:rPr lang="en-US" dirty="0"/>
              <a:t>) - </a:t>
            </a:r>
            <a:r>
              <a:rPr lang="en-US" dirty="0" err="1"/>
              <a:t>globálisan</a:t>
            </a:r>
            <a:r>
              <a:rPr lang="en-US" dirty="0"/>
              <a:t> a </a:t>
            </a:r>
            <a:r>
              <a:rPr lang="en-US" dirty="0" err="1"/>
              <a:t>Terraformból</a:t>
            </a:r>
            <a:r>
              <a:rPr lang="en-US" dirty="0"/>
              <a:t> is kb 20%</a:t>
            </a:r>
          </a:p>
          <a:p>
            <a:pPr marL="444465" indent="-446749" defTabSz="2438400">
              <a:spcBef>
                <a:spcPts val="2900"/>
              </a:spcBef>
              <a:buSzPct val="100000"/>
              <a:buFontTx/>
              <a:buChar char="–"/>
            </a:pPr>
            <a:r>
              <a:rPr lang="en-US" dirty="0" err="1"/>
              <a:t>Adósságkezelő</a:t>
            </a:r>
            <a:r>
              <a:rPr lang="en-US" dirty="0"/>
              <a:t>: 150 VC - 107k </a:t>
            </a:r>
            <a:r>
              <a:rPr lang="en-US" dirty="0" err="1"/>
              <a:t>Eur</a:t>
            </a:r>
            <a:endParaRPr lang="en-US" dirty="0"/>
          </a:p>
          <a:p>
            <a:pPr marL="444465" indent="-446749" defTabSz="2438400">
              <a:spcBef>
                <a:spcPts val="2900"/>
              </a:spcBef>
              <a:buSzPct val="100000"/>
              <a:buFontTx/>
              <a:buChar char="–"/>
            </a:pPr>
            <a:r>
              <a:rPr lang="en-US" kern="0" dirty="0" err="1">
                <a:solidFill>
                  <a:srgbClr val="000000"/>
                </a:solidFill>
                <a:ea typeface="+mj-ea"/>
                <a:cs typeface="+mj-cs"/>
                <a:sym typeface="IBM Plex Sans Light"/>
              </a:rPr>
              <a:t>Pénzügyi</a:t>
            </a:r>
            <a:r>
              <a:rPr lang="en-US" kern="0" dirty="0">
                <a:solidFill>
                  <a:srgbClr val="000000"/>
                </a:solidFill>
                <a:ea typeface="+mj-ea"/>
                <a:cs typeface="+mj-cs"/>
                <a:sym typeface="IBM Plex Sans Light"/>
              </a:rPr>
              <a:t> </a:t>
            </a:r>
            <a:r>
              <a:rPr lang="en-US" kern="0" dirty="0" err="1">
                <a:solidFill>
                  <a:srgbClr val="000000"/>
                </a:solidFill>
                <a:ea typeface="+mj-ea"/>
                <a:cs typeface="+mj-cs"/>
                <a:sym typeface="IBM Plex Sans Light"/>
              </a:rPr>
              <a:t>felügyelet</a:t>
            </a:r>
            <a:r>
              <a:rPr lang="en-US" kern="0" dirty="0">
                <a:solidFill>
                  <a:srgbClr val="000000"/>
                </a:solidFill>
                <a:ea typeface="+mj-ea"/>
                <a:cs typeface="+mj-cs"/>
                <a:sym typeface="IBM Plex Sans Light"/>
              </a:rPr>
              <a:t>: 20 VC - 35k </a:t>
            </a:r>
            <a:r>
              <a:rPr lang="en-US" kern="0" dirty="0" err="1">
                <a:solidFill>
                  <a:srgbClr val="000000"/>
                </a:solidFill>
                <a:ea typeface="+mj-ea"/>
                <a:cs typeface="+mj-cs"/>
                <a:sym typeface="IBM Plex Sans Light"/>
              </a:rPr>
              <a:t>Eur</a:t>
            </a:r>
            <a:endParaRPr lang="en-US" kern="0" dirty="0">
              <a:solidFill>
                <a:srgbClr val="000000"/>
              </a:solidFill>
              <a:ea typeface="+mj-ea"/>
              <a:cs typeface="+mj-cs"/>
              <a:sym typeface="IBM Plex Sans Light"/>
            </a:endParaRPr>
          </a:p>
          <a:p>
            <a:pPr marL="444465" indent="-446749" defTabSz="2438400">
              <a:spcBef>
                <a:spcPts val="2900"/>
              </a:spcBef>
              <a:buSzPct val="100000"/>
              <a:buFontTx/>
              <a:buChar char="–"/>
            </a:pPr>
            <a:r>
              <a:rPr lang="en-US" kern="0" dirty="0" err="1">
                <a:solidFill>
                  <a:srgbClr val="000000"/>
                </a:solidFill>
                <a:ea typeface="+mj-ea"/>
                <a:cs typeface="+mj-cs"/>
                <a:sym typeface="IBM Plex Sans Light"/>
              </a:rPr>
              <a:t>Belügyminisztérium</a:t>
            </a:r>
            <a:r>
              <a:rPr lang="en-US" kern="0" dirty="0">
                <a:solidFill>
                  <a:srgbClr val="000000"/>
                </a:solidFill>
                <a:ea typeface="+mj-ea"/>
                <a:cs typeface="+mj-cs"/>
                <a:sym typeface="IBM Plex Sans Light"/>
              </a:rPr>
              <a:t>: 300 VC – 190k </a:t>
            </a:r>
            <a:r>
              <a:rPr lang="en-US" kern="0" dirty="0" err="1">
                <a:solidFill>
                  <a:srgbClr val="000000"/>
                </a:solidFill>
                <a:ea typeface="+mj-ea"/>
                <a:cs typeface="+mj-cs"/>
                <a:sym typeface="IBM Plex Sans Light"/>
              </a:rPr>
              <a:t>Eur</a:t>
            </a:r>
            <a:endParaRPr lang="en-US" kern="0" dirty="0">
              <a:solidFill>
                <a:srgbClr val="000000"/>
              </a:solidFill>
              <a:ea typeface="+mj-ea"/>
              <a:cs typeface="+mj-cs"/>
              <a:sym typeface="IBM Plex Sans Light"/>
            </a:endParaRPr>
          </a:p>
          <a:p>
            <a:pPr marL="444465" indent="-446749" defTabSz="2438400">
              <a:spcBef>
                <a:spcPts val="2900"/>
              </a:spcBef>
              <a:buSzPct val="100000"/>
              <a:buFontTx/>
              <a:buChar char="–"/>
            </a:pPr>
            <a:r>
              <a:rPr lang="en-US" kern="0" dirty="0" err="1">
                <a:solidFill>
                  <a:srgbClr val="000000"/>
                </a:solidFill>
                <a:ea typeface="+mj-ea"/>
                <a:cs typeface="+mj-cs"/>
                <a:sym typeface="IBM Plex Sans Light"/>
              </a:rPr>
              <a:t>Pénzintézet</a:t>
            </a:r>
            <a:r>
              <a:rPr lang="en-US" kern="0" dirty="0">
                <a:solidFill>
                  <a:srgbClr val="000000"/>
                </a:solidFill>
                <a:ea typeface="+mj-ea"/>
                <a:cs typeface="+mj-cs"/>
                <a:sym typeface="IBM Plex Sans Light"/>
              </a:rPr>
              <a:t>: 500 VC – 80k </a:t>
            </a:r>
            <a:r>
              <a:rPr lang="en-US" kern="0" dirty="0" err="1">
                <a:solidFill>
                  <a:srgbClr val="000000"/>
                </a:solidFill>
                <a:ea typeface="+mj-ea"/>
                <a:cs typeface="+mj-cs"/>
                <a:sym typeface="IBM Plex Sans Light"/>
              </a:rPr>
              <a:t>Eur</a:t>
            </a:r>
            <a:endParaRPr lang="en-US" kern="0" dirty="0">
              <a:solidFill>
                <a:srgbClr val="000000"/>
              </a:solidFill>
              <a:ea typeface="+mj-ea"/>
              <a:cs typeface="+mj-cs"/>
              <a:sym typeface="IBM Plex Sans Light"/>
            </a:endParaRPr>
          </a:p>
          <a:p>
            <a:pPr marL="444465" indent="-446749" defTabSz="2438400">
              <a:spcBef>
                <a:spcPts val="2900"/>
              </a:spcBef>
              <a:buSzPct val="100000"/>
              <a:buFontTx/>
              <a:buChar char="–"/>
            </a:pPr>
            <a:endParaRPr lang="en-US" kern="0" dirty="0">
              <a:solidFill>
                <a:srgbClr val="000000"/>
              </a:solidFill>
              <a:ea typeface="+mj-ea"/>
              <a:cs typeface="+mj-cs"/>
              <a:sym typeface="IBM Plex Sans Light"/>
            </a:endParaRPr>
          </a:p>
          <a:p>
            <a:pPr marL="444465" indent="-446749" defTabSz="2438400">
              <a:spcBef>
                <a:spcPts val="2900"/>
              </a:spcBef>
              <a:buSzPct val="100000"/>
              <a:buFontTx/>
              <a:buChar char="–"/>
            </a:pPr>
            <a:r>
              <a:rPr lang="en-US" kern="0" dirty="0">
                <a:solidFill>
                  <a:srgbClr val="000000"/>
                </a:solidFill>
                <a:ea typeface="+mj-ea"/>
                <a:cs typeface="+mj-cs"/>
                <a:sym typeface="IBM Plex Sans Light"/>
              </a:rPr>
              <a:t>Q4 2025 – 30 </a:t>
            </a:r>
            <a:r>
              <a:rPr lang="en-US" kern="0" dirty="0" err="1">
                <a:solidFill>
                  <a:srgbClr val="000000"/>
                </a:solidFill>
                <a:ea typeface="+mj-ea"/>
                <a:cs typeface="+mj-cs"/>
                <a:sym typeface="IBM Plex Sans Light"/>
              </a:rPr>
              <a:t>új</a:t>
            </a:r>
            <a:r>
              <a:rPr lang="en-US" kern="0" dirty="0">
                <a:solidFill>
                  <a:srgbClr val="000000"/>
                </a:solidFill>
                <a:ea typeface="+mj-ea"/>
                <a:cs typeface="+mj-cs"/>
                <a:sym typeface="IBM Plex Sans Light"/>
              </a:rPr>
              <a:t> </a:t>
            </a:r>
            <a:r>
              <a:rPr lang="en-US" kern="0" dirty="0" err="1">
                <a:solidFill>
                  <a:srgbClr val="000000"/>
                </a:solidFill>
                <a:ea typeface="+mj-ea"/>
                <a:cs typeface="+mj-cs"/>
                <a:sym typeface="IBM Plex Sans Light"/>
              </a:rPr>
              <a:t>ügyfél</a:t>
            </a:r>
            <a:r>
              <a:rPr lang="en-US" kern="0" dirty="0">
                <a:solidFill>
                  <a:srgbClr val="000000"/>
                </a:solidFill>
                <a:ea typeface="+mj-ea"/>
                <a:cs typeface="+mj-cs"/>
                <a:sym typeface="IBM Plex Sans Light"/>
              </a:rPr>
              <a:t> Közép-</a:t>
            </a:r>
            <a:r>
              <a:rPr lang="en-US" kern="0" dirty="0" err="1">
                <a:solidFill>
                  <a:srgbClr val="000000"/>
                </a:solidFill>
                <a:ea typeface="+mj-ea"/>
                <a:cs typeface="+mj-cs"/>
                <a:sym typeface="IBM Plex Sans Light"/>
              </a:rPr>
              <a:t>Európában</a:t>
            </a:r>
            <a:endParaRPr lang="en-US" kern="0" dirty="0">
              <a:solidFill>
                <a:srgbClr val="000000"/>
              </a:solidFill>
              <a:ea typeface="+mj-ea"/>
              <a:cs typeface="+mj-cs"/>
              <a:sym typeface="IBM Plex Sans Light"/>
            </a:endParaRPr>
          </a:p>
          <a:p>
            <a:pPr marL="444465" indent="-446749" defTabSz="2438400">
              <a:spcBef>
                <a:spcPts val="2900"/>
              </a:spcBef>
              <a:buSzPct val="100000"/>
              <a:buFontTx/>
              <a:buChar char="–"/>
            </a:pPr>
            <a:endParaRPr lang="en-US" kern="0" dirty="0">
              <a:solidFill>
                <a:srgbClr val="000000"/>
              </a:solidFill>
              <a:ea typeface="+mj-ea"/>
              <a:cs typeface="+mj-cs"/>
              <a:sym typeface="IBM Plex Sans Light"/>
            </a:endParaRPr>
          </a:p>
        </p:txBody>
      </p:sp>
    </p:spTree>
    <p:extLst>
      <p:ext uri="{BB962C8B-B14F-4D97-AF65-F5344CB8AC3E}">
        <p14:creationId xmlns:p14="http://schemas.microsoft.com/office/powerpoint/2010/main" val="3532105961"/>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E3C65-C23D-EEE7-805F-D923BC97F5FC}"/>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010DE15A-686F-BED9-2706-0FE72E2E53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57255" y="552893"/>
            <a:ext cx="11264123" cy="1297108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A0A8D96-5845-DCA9-2C13-1FE6E6157F3A}"/>
              </a:ext>
            </a:extLst>
          </p:cNvPr>
          <p:cNvSpPr>
            <a:spLocks noGrp="1"/>
          </p:cNvSpPr>
          <p:nvPr>
            <p:ph type="title"/>
          </p:nvPr>
        </p:nvSpPr>
        <p:spPr/>
        <p:txBody>
          <a:bodyPr/>
          <a:lstStyle/>
          <a:p>
            <a:r>
              <a:rPr lang="en-US" dirty="0"/>
              <a:t>Vault Editions</a:t>
            </a:r>
            <a:br>
              <a:rPr lang="en-US" dirty="0"/>
            </a:br>
            <a:r>
              <a:rPr lang="en-US" sz="4800" dirty="0"/>
              <a:t>Why is it the money maker?</a:t>
            </a:r>
            <a:endParaRPr lang="en-US" dirty="0"/>
          </a:p>
        </p:txBody>
      </p:sp>
      <p:sp>
        <p:nvSpPr>
          <p:cNvPr id="5" name="Slide Number Placeholder 4">
            <a:extLst>
              <a:ext uri="{FF2B5EF4-FFF2-40B4-BE49-F238E27FC236}">
                <a16:creationId xmlns:a16="http://schemas.microsoft.com/office/drawing/2014/main" id="{E39BAA01-FBD3-841C-D39E-48B305DFBEB5}"/>
              </a:ext>
            </a:extLst>
          </p:cNvPr>
          <p:cNvSpPr>
            <a:spLocks noGrp="1"/>
          </p:cNvSpPr>
          <p:nvPr>
            <p:ph type="sldNum" sz="quarter" idx="4"/>
          </p:nvPr>
        </p:nvSpPr>
        <p:spPr/>
        <p:txBody>
          <a:bodyPr/>
          <a:lstStyle/>
          <a:p>
            <a:fld id="{86CB4B4D-7CA3-9044-876B-883B54F8677D}" type="slidenum">
              <a:rPr lang="en-US" smtClean="0"/>
              <a:pPr/>
              <a:t>5</a:t>
            </a:fld>
            <a:endParaRPr lang="en-US"/>
          </a:p>
        </p:txBody>
      </p:sp>
      <p:sp>
        <p:nvSpPr>
          <p:cNvPr id="8" name="Rectangle 7">
            <a:extLst>
              <a:ext uri="{FF2B5EF4-FFF2-40B4-BE49-F238E27FC236}">
                <a16:creationId xmlns:a16="http://schemas.microsoft.com/office/drawing/2014/main" id="{EB7C470B-F23F-8ED0-E230-5857A5B82896}"/>
              </a:ext>
            </a:extLst>
          </p:cNvPr>
          <p:cNvSpPr/>
          <p:nvPr/>
        </p:nvSpPr>
        <p:spPr bwMode="auto">
          <a:xfrm>
            <a:off x="9462976" y="5103628"/>
            <a:ext cx="11227981" cy="1275907"/>
          </a:xfrm>
          <a:prstGeom prst="rect">
            <a:avLst/>
          </a:prstGeom>
          <a:noFill/>
          <a:ln w="28575">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91440" rIns="91440" bIns="9144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IBM Plex Sans Light"/>
              <a:buNone/>
              <a:tabLst/>
            </a:pPr>
            <a:endParaRPr kumimoji="0" lang="en-US" sz="1400" b="0" i="0" u="none" strike="noStrike" cap="none" normalizeH="0" baseline="0" dirty="0">
              <a:ln>
                <a:noFill/>
              </a:ln>
              <a:solidFill>
                <a:schemeClr val="bg1"/>
              </a:solidFill>
              <a:effectLst/>
              <a:latin typeface="+mn-lt"/>
            </a:endParaRPr>
          </a:p>
        </p:txBody>
      </p:sp>
      <p:sp>
        <p:nvSpPr>
          <p:cNvPr id="9" name="Rectangle 8">
            <a:extLst>
              <a:ext uri="{FF2B5EF4-FFF2-40B4-BE49-F238E27FC236}">
                <a16:creationId xmlns:a16="http://schemas.microsoft.com/office/drawing/2014/main" id="{C111D5CD-2AE3-F47C-CBC6-710DC329AA0E}"/>
              </a:ext>
            </a:extLst>
          </p:cNvPr>
          <p:cNvSpPr/>
          <p:nvPr/>
        </p:nvSpPr>
        <p:spPr bwMode="auto">
          <a:xfrm>
            <a:off x="9487786" y="6616994"/>
            <a:ext cx="11227981" cy="1598831"/>
          </a:xfrm>
          <a:prstGeom prst="rect">
            <a:avLst/>
          </a:prstGeom>
          <a:noFill/>
          <a:ln w="28575">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91440" rIns="91440" bIns="9144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IBM Plex Sans Light"/>
              <a:buNone/>
              <a:tabLst/>
            </a:pPr>
            <a:endParaRPr kumimoji="0" lang="en-US" sz="1400" b="0" i="0" u="none" strike="noStrike" cap="none" normalizeH="0" baseline="0" dirty="0">
              <a:ln>
                <a:noFill/>
              </a:ln>
              <a:solidFill>
                <a:schemeClr val="bg1"/>
              </a:solidFill>
              <a:effectLst/>
              <a:latin typeface="+mn-lt"/>
            </a:endParaRPr>
          </a:p>
        </p:txBody>
      </p:sp>
      <p:sp>
        <p:nvSpPr>
          <p:cNvPr id="10" name="Rectangle 9">
            <a:extLst>
              <a:ext uri="{FF2B5EF4-FFF2-40B4-BE49-F238E27FC236}">
                <a16:creationId xmlns:a16="http://schemas.microsoft.com/office/drawing/2014/main" id="{CD1AD110-24C9-835E-AA26-13C2154E9506}"/>
              </a:ext>
            </a:extLst>
          </p:cNvPr>
          <p:cNvSpPr/>
          <p:nvPr/>
        </p:nvSpPr>
        <p:spPr bwMode="auto">
          <a:xfrm>
            <a:off x="9470066" y="10831030"/>
            <a:ext cx="11245701" cy="1275908"/>
          </a:xfrm>
          <a:prstGeom prst="rect">
            <a:avLst/>
          </a:prstGeom>
          <a:noFill/>
          <a:ln w="28575">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91440" rIns="91440" bIns="9144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IBM Plex Sans Light"/>
              <a:buNone/>
              <a:tabLst/>
            </a:pPr>
            <a:endParaRPr kumimoji="0" lang="en-US" sz="1400" b="0" i="0" u="none" strike="noStrike" cap="none" normalizeH="0" baseline="0" dirty="0">
              <a:ln>
                <a:noFill/>
              </a:ln>
              <a:solidFill>
                <a:schemeClr val="bg1"/>
              </a:solidFill>
              <a:effectLst/>
              <a:latin typeface="+mn-lt"/>
            </a:endParaRPr>
          </a:p>
        </p:txBody>
      </p:sp>
      <p:sp>
        <p:nvSpPr>
          <p:cNvPr id="11" name="Rectangle 10">
            <a:extLst>
              <a:ext uri="{FF2B5EF4-FFF2-40B4-BE49-F238E27FC236}">
                <a16:creationId xmlns:a16="http://schemas.microsoft.com/office/drawing/2014/main" id="{D9D44772-6E69-74EB-3DD7-E286C840D4E5}"/>
              </a:ext>
            </a:extLst>
          </p:cNvPr>
          <p:cNvSpPr/>
          <p:nvPr/>
        </p:nvSpPr>
        <p:spPr bwMode="auto">
          <a:xfrm>
            <a:off x="9494875" y="12493247"/>
            <a:ext cx="11245701" cy="1030728"/>
          </a:xfrm>
          <a:prstGeom prst="rect">
            <a:avLst/>
          </a:prstGeom>
          <a:noFill/>
          <a:ln w="28575">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91440" rIns="91440" bIns="9144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IBM Plex Sans Light"/>
              <a:buNone/>
              <a:tabLst/>
            </a:pPr>
            <a:endParaRPr kumimoji="0" lang="en-US" sz="1400" b="0" i="0" u="none" strike="noStrike" cap="none" normalizeH="0" baseline="0" dirty="0">
              <a:ln>
                <a:noFill/>
              </a:ln>
              <a:solidFill>
                <a:schemeClr val="bg1"/>
              </a:solidFill>
              <a:effectLst/>
              <a:latin typeface="+mn-lt"/>
            </a:endParaRPr>
          </a:p>
        </p:txBody>
      </p:sp>
      <p:sp>
        <p:nvSpPr>
          <p:cNvPr id="12" name="TextBox 11">
            <a:extLst>
              <a:ext uri="{FF2B5EF4-FFF2-40B4-BE49-F238E27FC236}">
                <a16:creationId xmlns:a16="http://schemas.microsoft.com/office/drawing/2014/main" id="{78688A08-373C-8AAB-511C-9EE5EE6FE671}"/>
              </a:ext>
            </a:extLst>
          </p:cNvPr>
          <p:cNvSpPr txBox="1"/>
          <p:nvPr/>
        </p:nvSpPr>
        <p:spPr>
          <a:xfrm>
            <a:off x="574675" y="12493247"/>
            <a:ext cx="8311953" cy="10307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rtlCol="0">
            <a:noAutofit/>
          </a:bodyPr>
          <a:lstStyle/>
          <a:p>
            <a:pPr algn="l" defTabSz="2438400">
              <a:spcBef>
                <a:spcPts val="2900"/>
              </a:spcBef>
              <a:buSzPct val="100000"/>
            </a:pPr>
            <a:r>
              <a:rPr lang="en-US" kern="0" dirty="0">
                <a:solidFill>
                  <a:srgbClr val="000000"/>
                </a:solidFill>
                <a:ea typeface="+mj-ea"/>
                <a:cs typeface="+mj-cs"/>
                <a:sym typeface="IBM Plex Sans Light"/>
              </a:rPr>
              <a:t>IBM Standard support SLA for reaction times</a:t>
            </a:r>
          </a:p>
        </p:txBody>
      </p:sp>
      <p:sp>
        <p:nvSpPr>
          <p:cNvPr id="14" name="TextBox 13">
            <a:extLst>
              <a:ext uri="{FF2B5EF4-FFF2-40B4-BE49-F238E27FC236}">
                <a16:creationId xmlns:a16="http://schemas.microsoft.com/office/drawing/2014/main" id="{6B30E176-5472-54A0-4CAC-8BEFE9F6B8AE}"/>
              </a:ext>
            </a:extLst>
          </p:cNvPr>
          <p:cNvSpPr txBox="1"/>
          <p:nvPr/>
        </p:nvSpPr>
        <p:spPr>
          <a:xfrm>
            <a:off x="11568225" y="112282"/>
            <a:ext cx="2998380" cy="4063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rtlCol="0">
            <a:noAutofit/>
          </a:bodyPr>
          <a:lstStyle/>
          <a:p>
            <a:pPr algn="l" defTabSz="2438400">
              <a:spcBef>
                <a:spcPts val="2900"/>
              </a:spcBef>
              <a:buSzPct val="100000"/>
            </a:pPr>
            <a:r>
              <a:rPr lang="en-US" sz="2000" b="1" kern="0" dirty="0">
                <a:solidFill>
                  <a:srgbClr val="000000"/>
                </a:solidFill>
                <a:ea typeface="+mj-ea"/>
                <a:cs typeface="+mj-cs"/>
                <a:sym typeface="IBM Plex Sans Light"/>
              </a:rPr>
              <a:t>Free Community edition</a:t>
            </a:r>
          </a:p>
        </p:txBody>
      </p:sp>
      <p:sp>
        <p:nvSpPr>
          <p:cNvPr id="15" name="TextBox 14">
            <a:extLst>
              <a:ext uri="{FF2B5EF4-FFF2-40B4-BE49-F238E27FC236}">
                <a16:creationId xmlns:a16="http://schemas.microsoft.com/office/drawing/2014/main" id="{04C637AA-24C2-A375-14FF-FAF5003579B0}"/>
              </a:ext>
            </a:extLst>
          </p:cNvPr>
          <p:cNvSpPr txBox="1"/>
          <p:nvPr/>
        </p:nvSpPr>
        <p:spPr>
          <a:xfrm>
            <a:off x="14659342" y="112282"/>
            <a:ext cx="2998380" cy="40630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rtlCol="0">
            <a:noAutofit/>
          </a:bodyPr>
          <a:lstStyle/>
          <a:p>
            <a:pPr algn="l" defTabSz="2438400">
              <a:spcBef>
                <a:spcPts val="2900"/>
              </a:spcBef>
              <a:buSzPct val="100000"/>
            </a:pPr>
            <a:r>
              <a:rPr lang="en-US" sz="2000" b="1" kern="0" dirty="0">
                <a:solidFill>
                  <a:srgbClr val="000000"/>
                </a:solidFill>
                <a:latin typeface="+mj-lt"/>
                <a:ea typeface="+mj-ea"/>
                <a:cs typeface="+mj-cs"/>
                <a:sym typeface="IBM Plex Sans Light"/>
              </a:rPr>
              <a:t>Paid Self Managed</a:t>
            </a:r>
          </a:p>
        </p:txBody>
      </p:sp>
      <p:sp>
        <p:nvSpPr>
          <p:cNvPr id="16" name="TextBox 15">
            <a:extLst>
              <a:ext uri="{FF2B5EF4-FFF2-40B4-BE49-F238E27FC236}">
                <a16:creationId xmlns:a16="http://schemas.microsoft.com/office/drawing/2014/main" id="{EF5601CD-0C36-3627-ED3F-423B0B93A4B1}"/>
              </a:ext>
            </a:extLst>
          </p:cNvPr>
          <p:cNvSpPr txBox="1"/>
          <p:nvPr/>
        </p:nvSpPr>
        <p:spPr>
          <a:xfrm>
            <a:off x="17914384" y="112282"/>
            <a:ext cx="3861095" cy="44061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rtlCol="0">
            <a:noAutofit/>
          </a:bodyPr>
          <a:lstStyle/>
          <a:p>
            <a:pPr algn="l" defTabSz="2438400">
              <a:spcBef>
                <a:spcPts val="2900"/>
              </a:spcBef>
              <a:buSzPct val="100000"/>
            </a:pPr>
            <a:r>
              <a:rPr lang="en-US" sz="2000" b="1" kern="0" dirty="0">
                <a:solidFill>
                  <a:srgbClr val="000000"/>
                </a:solidFill>
                <a:latin typeface="+mj-lt"/>
                <a:ea typeface="+mj-ea"/>
                <a:cs typeface="+mj-cs"/>
                <a:sym typeface="IBM Plex Sans Light"/>
              </a:rPr>
              <a:t>SaaS (AWS; Azure/GCP planned</a:t>
            </a:r>
          </a:p>
        </p:txBody>
      </p:sp>
      <p:sp>
        <p:nvSpPr>
          <p:cNvPr id="17" name="TextBox 16">
            <a:extLst>
              <a:ext uri="{FF2B5EF4-FFF2-40B4-BE49-F238E27FC236}">
                <a16:creationId xmlns:a16="http://schemas.microsoft.com/office/drawing/2014/main" id="{C6928128-52CE-CFC8-22E8-EB585581D90D}"/>
              </a:ext>
            </a:extLst>
          </p:cNvPr>
          <p:cNvSpPr txBox="1"/>
          <p:nvPr/>
        </p:nvSpPr>
        <p:spPr>
          <a:xfrm>
            <a:off x="576072" y="5103628"/>
            <a:ext cx="8850762" cy="10307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rtlCol="0">
            <a:noAutofit/>
          </a:bodyPr>
          <a:lstStyle/>
          <a:p>
            <a:pPr defTabSz="2438400">
              <a:spcBef>
                <a:spcPts val="2900"/>
              </a:spcBef>
              <a:buSzPct val="100000"/>
            </a:pPr>
            <a:r>
              <a:rPr lang="en-US" kern="0" dirty="0">
                <a:solidFill>
                  <a:srgbClr val="000000"/>
                </a:solidFill>
                <a:ea typeface="+mj-ea"/>
                <a:cs typeface="+mj-cs"/>
                <a:sym typeface="IBM Plex Sans Light"/>
              </a:rPr>
              <a:t>Separate your teams: </a:t>
            </a:r>
            <a:r>
              <a:rPr lang="en-US" sz="2000" kern="0" dirty="0">
                <a:solidFill>
                  <a:srgbClr val="000000"/>
                </a:solidFill>
                <a:ea typeface="+mj-ea"/>
                <a:cs typeface="+mj-cs"/>
                <a:sym typeface="IBM Plex Sans Light"/>
              </a:rPr>
              <a:t>separate policies, authentication methods, and Secrets across different teams or departments. This feature helps in organizing and securing access to sensitive data.</a:t>
            </a:r>
            <a:endParaRPr lang="en-US" kern="0" dirty="0">
              <a:solidFill>
                <a:srgbClr val="000000"/>
              </a:solidFill>
              <a:ea typeface="+mj-ea"/>
              <a:cs typeface="+mj-cs"/>
              <a:sym typeface="IBM Plex Sans Light"/>
            </a:endParaRPr>
          </a:p>
        </p:txBody>
      </p:sp>
      <p:sp>
        <p:nvSpPr>
          <p:cNvPr id="18" name="TextBox 17">
            <a:extLst>
              <a:ext uri="{FF2B5EF4-FFF2-40B4-BE49-F238E27FC236}">
                <a16:creationId xmlns:a16="http://schemas.microsoft.com/office/drawing/2014/main" id="{CA128527-4B45-BBAB-211E-1327830CE61B}"/>
              </a:ext>
            </a:extLst>
          </p:cNvPr>
          <p:cNvSpPr txBox="1"/>
          <p:nvPr/>
        </p:nvSpPr>
        <p:spPr>
          <a:xfrm>
            <a:off x="574675" y="8015414"/>
            <a:ext cx="8311953" cy="19366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rtlCol="0">
            <a:noAutofit/>
          </a:bodyPr>
          <a:lstStyle/>
          <a:p>
            <a:pPr fontAlgn="base"/>
            <a:r>
              <a:rPr lang="en-US" kern="0" dirty="0">
                <a:solidFill>
                  <a:srgbClr val="000000"/>
                </a:solidFill>
                <a:ea typeface="+mj-ea"/>
                <a:cs typeface="+mj-cs"/>
                <a:sym typeface="IBM Plex Sans Light"/>
              </a:rPr>
              <a:t>+</a:t>
            </a:r>
            <a:r>
              <a:rPr lang="en-US" dirty="0"/>
              <a:t>Control Groups</a:t>
            </a:r>
          </a:p>
          <a:p>
            <a:pPr fontAlgn="base"/>
            <a:r>
              <a:rPr lang="en-US" sz="2000" dirty="0"/>
              <a:t>Vault Control Groups are an advanced security feature within </a:t>
            </a:r>
            <a:r>
              <a:rPr lang="en-US" sz="2000" dirty="0" err="1"/>
              <a:t>HashiCorp</a:t>
            </a:r>
            <a:r>
              <a:rPr lang="en-US" sz="2000" dirty="0"/>
              <a:t> Vault, designed to implement an additional layer of authorization through a manual approval process for accessing Secrets or performing sensitive operations.</a:t>
            </a:r>
          </a:p>
          <a:p>
            <a:pPr fontAlgn="base"/>
            <a:endParaRPr lang="en-US" sz="2000" dirty="0"/>
          </a:p>
          <a:p>
            <a:pPr fontAlgn="base"/>
            <a:r>
              <a:rPr lang="en-US" dirty="0"/>
              <a:t>+Integrated Storage Snapshots</a:t>
            </a:r>
          </a:p>
          <a:p>
            <a:pPr fontAlgn="base"/>
            <a:r>
              <a:rPr lang="en-US" sz="2000" dirty="0"/>
              <a:t>The automated storage snapshot feature simplifies the process of taking periodic snapshots of the data stored within Vault's Integrated Storage backend. This is crucial for disaster recovery and operational durability, ensuring that data can be restored to a known good state in case of data corruption, loss, or a disaster scenario.</a:t>
            </a:r>
          </a:p>
          <a:p>
            <a:pPr algn="l" defTabSz="2438400">
              <a:spcBef>
                <a:spcPts val="2900"/>
              </a:spcBef>
              <a:buSzPct val="100000"/>
            </a:pPr>
            <a:endParaRPr lang="en-US" kern="0" dirty="0">
              <a:solidFill>
                <a:srgbClr val="000000"/>
              </a:solidFill>
              <a:ea typeface="+mj-ea"/>
              <a:cs typeface="+mj-cs"/>
              <a:sym typeface="IBM Plex Sans Light"/>
            </a:endParaRPr>
          </a:p>
        </p:txBody>
      </p:sp>
    </p:spTree>
    <p:extLst>
      <p:ext uri="{BB962C8B-B14F-4D97-AF65-F5344CB8AC3E}">
        <p14:creationId xmlns:p14="http://schemas.microsoft.com/office/powerpoint/2010/main" val="348263199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BF054-6E38-9052-97B7-DE960DF9B9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37390F-919E-015C-116F-820EDFE2DC9F}"/>
              </a:ext>
            </a:extLst>
          </p:cNvPr>
          <p:cNvSpPr>
            <a:spLocks noGrp="1"/>
          </p:cNvSpPr>
          <p:nvPr>
            <p:ph type="title"/>
          </p:nvPr>
        </p:nvSpPr>
        <p:spPr/>
        <p:txBody>
          <a:bodyPr/>
          <a:lstStyle/>
          <a:p>
            <a:r>
              <a:rPr lang="en-US"/>
              <a:t>Vault Selling Guidance</a:t>
            </a:r>
          </a:p>
        </p:txBody>
      </p:sp>
      <p:graphicFrame>
        <p:nvGraphicFramePr>
          <p:cNvPr id="8" name="Table 7">
            <a:extLst>
              <a:ext uri="{FF2B5EF4-FFF2-40B4-BE49-F238E27FC236}">
                <a16:creationId xmlns:a16="http://schemas.microsoft.com/office/drawing/2014/main" id="{52525FD1-BAC2-D646-F0E6-24E18906011E}"/>
              </a:ext>
            </a:extLst>
          </p:cNvPr>
          <p:cNvGraphicFramePr>
            <a:graphicFrameLocks noGrp="1"/>
          </p:cNvGraphicFramePr>
          <p:nvPr/>
        </p:nvGraphicFramePr>
        <p:xfrm>
          <a:off x="38499586" y="2976543"/>
          <a:ext cx="12765024" cy="4084320"/>
        </p:xfrm>
        <a:graphic>
          <a:graphicData uri="http://schemas.openxmlformats.org/drawingml/2006/table">
            <a:tbl>
              <a:tblPr firstRow="1" bandRow="1">
                <a:tableStyleId>{17292A2E-F333-43FB-9621-5CBBE7FDCDCB}</a:tableStyleId>
              </a:tblPr>
              <a:tblGrid>
                <a:gridCol w="1536310">
                  <a:extLst>
                    <a:ext uri="{9D8B030D-6E8A-4147-A177-3AD203B41FA5}">
                      <a16:colId xmlns:a16="http://schemas.microsoft.com/office/drawing/2014/main" val="895364533"/>
                    </a:ext>
                  </a:extLst>
                </a:gridCol>
                <a:gridCol w="1672389">
                  <a:extLst>
                    <a:ext uri="{9D8B030D-6E8A-4147-A177-3AD203B41FA5}">
                      <a16:colId xmlns:a16="http://schemas.microsoft.com/office/drawing/2014/main" val="942448094"/>
                    </a:ext>
                  </a:extLst>
                </a:gridCol>
                <a:gridCol w="1817468">
                  <a:extLst>
                    <a:ext uri="{9D8B030D-6E8A-4147-A177-3AD203B41FA5}">
                      <a16:colId xmlns:a16="http://schemas.microsoft.com/office/drawing/2014/main" val="3481067541"/>
                    </a:ext>
                  </a:extLst>
                </a:gridCol>
                <a:gridCol w="2508488">
                  <a:extLst>
                    <a:ext uri="{9D8B030D-6E8A-4147-A177-3AD203B41FA5}">
                      <a16:colId xmlns:a16="http://schemas.microsoft.com/office/drawing/2014/main" val="2850152232"/>
                    </a:ext>
                  </a:extLst>
                </a:gridCol>
                <a:gridCol w="2578608">
                  <a:extLst>
                    <a:ext uri="{9D8B030D-6E8A-4147-A177-3AD203B41FA5}">
                      <a16:colId xmlns:a16="http://schemas.microsoft.com/office/drawing/2014/main" val="1594028326"/>
                    </a:ext>
                  </a:extLst>
                </a:gridCol>
                <a:gridCol w="2651761">
                  <a:extLst>
                    <a:ext uri="{9D8B030D-6E8A-4147-A177-3AD203B41FA5}">
                      <a16:colId xmlns:a16="http://schemas.microsoft.com/office/drawing/2014/main" val="1857771022"/>
                    </a:ext>
                  </a:extLst>
                </a:gridCol>
              </a:tblGrid>
              <a:tr h="266117">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400" b="1" i="0" u="none" strike="noStrike" kern="1200" cap="none" spc="0" baseline="0" dirty="0">
                          <a:solidFill>
                            <a:schemeClr val="accent1"/>
                          </a:solidFill>
                          <a:uFillTx/>
                          <a:latin typeface="IBM Plex Sans"/>
                          <a:ea typeface="+mn-ea"/>
                          <a:cs typeface="+mn-cs"/>
                          <a:sym typeface="IBM Plex Sans"/>
                        </a:rPr>
                        <a:t>Part</a:t>
                      </a:r>
                    </a:p>
                  </a:txBody>
                  <a:tcPr marT="50800" marB="50800" anchor="b">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no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400" b="1" i="0" u="none" strike="noStrike" kern="1200" cap="none" spc="0" baseline="0">
                          <a:solidFill>
                            <a:schemeClr val="accent1"/>
                          </a:solidFill>
                          <a:uFillTx/>
                          <a:latin typeface="IBM Plex Sans"/>
                          <a:ea typeface="+mn-ea"/>
                          <a:cs typeface="+mn-cs"/>
                          <a:sym typeface="IBM Plex Sans"/>
                        </a:rPr>
                        <a:t>RVU (Clients)</a:t>
                      </a:r>
                    </a:p>
                  </a:txBody>
                  <a:tcPr marT="50800" marB="508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no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400" b="1" i="0" u="none" strike="noStrike" kern="1200" cap="none" spc="0" baseline="0" dirty="0">
                          <a:solidFill>
                            <a:schemeClr val="accent1"/>
                          </a:solidFill>
                          <a:uFillTx/>
                          <a:latin typeface="IBM Plex Sans"/>
                          <a:ea typeface="+mn-ea"/>
                          <a:cs typeface="+mn-cs"/>
                          <a:sym typeface="IBM Plex Sans"/>
                        </a:rPr>
                        <a:t>Required Installs</a:t>
                      </a:r>
                    </a:p>
                  </a:txBody>
                  <a:tcPr marT="50800" marB="508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400" b="1" i="0" u="none" strike="noStrike" kern="1200" cap="none" spc="0" baseline="0">
                          <a:solidFill>
                            <a:schemeClr val="accent1"/>
                          </a:solidFill>
                          <a:uFillTx/>
                          <a:latin typeface="IBM Plex Sans"/>
                          <a:ea typeface="+mn-ea"/>
                          <a:cs typeface="+mn-cs"/>
                          <a:sym typeface="IBM Plex Sans"/>
                        </a:rPr>
                        <a:t>List Price</a:t>
                      </a:r>
                    </a:p>
                  </a:txBody>
                  <a:tcPr marT="50800" marB="508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400" b="1" i="0" u="none" strike="noStrike" kern="1200" cap="none" spc="0" baseline="0">
                          <a:solidFill>
                            <a:schemeClr val="accent1"/>
                          </a:solidFill>
                          <a:uFillTx/>
                          <a:latin typeface="IBM Plex Sans"/>
                          <a:ea typeface="+mn-ea"/>
                          <a:cs typeface="+mn-cs"/>
                          <a:sym typeface="IBM Plex Sans"/>
                        </a:rPr>
                        <a:t>Recommended Discount</a:t>
                      </a:r>
                    </a:p>
                  </a:txBody>
                  <a:tcPr marT="50800" marB="508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400" b="1" i="0" u="none" strike="noStrike" kern="1200" cap="none" spc="0" baseline="0">
                          <a:solidFill>
                            <a:schemeClr val="accent1"/>
                          </a:solidFill>
                          <a:uFillTx/>
                          <a:latin typeface="IBM Plex Sans"/>
                          <a:ea typeface="+mn-ea"/>
                          <a:cs typeface="+mn-cs"/>
                          <a:sym typeface="IBM Plex Sans"/>
                        </a:rPr>
                        <a:t>Net Price</a:t>
                      </a:r>
                    </a:p>
                  </a:txBody>
                  <a:tcPr marT="50800" marB="508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50269880"/>
                  </a:ext>
                </a:extLst>
              </a:tr>
              <a:tr h="231406">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0" i="0" u="none" strike="noStrike" cap="none" spc="0" baseline="0" noProof="0">
                          <a:solidFill>
                            <a:schemeClr val="tx1"/>
                          </a:solidFill>
                          <a:uFillTx/>
                          <a:latin typeface="IBM Plex Sans"/>
                          <a:ea typeface="+mn-ea"/>
                          <a:cs typeface="+mn-cs"/>
                          <a:sym typeface="IBM Plex Sans"/>
                        </a:rPr>
                        <a:t>Essentials</a:t>
                      </a:r>
                    </a:p>
                  </a:txBody>
                  <a:tcPr marT="50800" marB="50800" anchor="ctr">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solidFill>
                      <a:schemeClr val="accent1">
                        <a:lumMod val="20000"/>
                        <a:lumOff val="80000"/>
                      </a:schemeClr>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0" i="0" u="none" strike="noStrike" cap="none" spc="0" baseline="0" noProof="0">
                          <a:solidFill>
                            <a:schemeClr val="tx1"/>
                          </a:solidFill>
                          <a:uFillTx/>
                          <a:latin typeface="IBM Plex Sans"/>
                          <a:ea typeface="+mn-ea"/>
                          <a:cs typeface="+mn-cs"/>
                          <a:sym typeface="IBM Plex Sans"/>
                        </a:rPr>
                        <a:t>100</a:t>
                      </a:r>
                    </a:p>
                  </a:txBody>
                  <a:tcPr marT="50800" marB="508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solidFill>
                      <a:schemeClr val="accent1">
                        <a:lumMod val="20000"/>
                        <a:lumOff val="80000"/>
                      </a:schemeClr>
                    </a:solidFill>
                  </a:tcPr>
                </a:tc>
                <a:tc>
                  <a:txBody>
                    <a:bodyPr/>
                    <a:lstStyle/>
                    <a:p>
                      <a:pPr marL="0" indent="0" algn="l" defTabSz="914400" rtl="0" eaLnBrk="1" fontAlgn="ctr" latinLnBrk="0" hangingPunct="1">
                        <a:buFont typeface="Trebuchet MS" panose="020B0603020202020204" pitchFamily="34" charset="0"/>
                        <a:buChar char="​"/>
                      </a:pPr>
                      <a:r>
                        <a:rPr lang="en-US" sz="2000" b="0" i="0" u="none" strike="noStrike" cap="none" spc="0" baseline="0">
                          <a:solidFill>
                            <a:schemeClr val="tx1"/>
                          </a:solidFill>
                          <a:uFillTx/>
                          <a:latin typeface="IBM Plex Sans"/>
                          <a:ea typeface="+mn-ea"/>
                          <a:cs typeface="+mn-cs"/>
                          <a:sym typeface="IBM Plex Sans"/>
                        </a:rPr>
                        <a:t>1</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indent="0" algn="l" defTabSz="914400" rtl="0" eaLnBrk="1" fontAlgn="ctr" latinLnBrk="0" hangingPunct="1">
                        <a:buFont typeface="Trebuchet MS" panose="020B0603020202020204" pitchFamily="34" charset="0"/>
                        <a:buChar char="​"/>
                      </a:pPr>
                      <a:r>
                        <a:rPr lang="en-US" sz="2000" b="0" i="0" u="none" strike="noStrike" cap="none" spc="0" baseline="0">
                          <a:solidFill>
                            <a:schemeClr val="tx1"/>
                          </a:solidFill>
                          <a:uFillTx/>
                          <a:latin typeface="IBM Plex Sans"/>
                          <a:ea typeface="+mn-ea"/>
                          <a:cs typeface="+mn-cs"/>
                          <a:sym typeface="IBM Plex Sans"/>
                        </a:rPr>
                        <a:t>$145,000</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indent="0" algn="l" defTabSz="914400" rtl="0" eaLnBrk="1" fontAlgn="ctr" latinLnBrk="0" hangingPunct="1">
                        <a:buFont typeface="Trebuchet MS" panose="020B0603020202020204" pitchFamily="34" charset="0"/>
                        <a:buChar char="​"/>
                      </a:pPr>
                      <a:r>
                        <a:rPr lang="en-US" sz="2000" b="0" i="0" u="none" strike="noStrike" cap="none" spc="0" baseline="0">
                          <a:solidFill>
                            <a:schemeClr val="tx1"/>
                          </a:solidFill>
                          <a:uFillTx/>
                          <a:latin typeface="IBM Plex Sans"/>
                          <a:ea typeface="+mn-ea"/>
                          <a:cs typeface="+mn-cs"/>
                          <a:sym typeface="IBM Plex Sans"/>
                        </a:rPr>
                        <a:t>60%</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indent="0" algn="l" defTabSz="914400" rtl="0" eaLnBrk="1" fontAlgn="ctr" latinLnBrk="0" hangingPunct="1">
                        <a:buFont typeface="Trebuchet MS" panose="020B0603020202020204" pitchFamily="34" charset="0"/>
                        <a:buChar char="​"/>
                      </a:pPr>
                      <a:r>
                        <a:rPr lang="en-US" sz="2000" b="0" i="0" u="none" strike="noStrike" cap="none" spc="0" baseline="0">
                          <a:solidFill>
                            <a:schemeClr val="tx1"/>
                          </a:solidFill>
                          <a:uFillTx/>
                          <a:latin typeface="IBM Plex Sans"/>
                          <a:ea typeface="+mn-ea"/>
                          <a:cs typeface="+mn-cs"/>
                          <a:sym typeface="IBM Plex Sans"/>
                        </a:rPr>
                        <a:t>$58,000</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2697943232"/>
                  </a:ext>
                </a:extLst>
              </a:tr>
              <a:tr h="231406">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0" i="0" u="none" strike="noStrike" cap="none" spc="0" baseline="0" noProof="0">
                          <a:solidFill>
                            <a:schemeClr val="tx1"/>
                          </a:solidFill>
                          <a:uFillTx/>
                          <a:latin typeface="IBM Plex Sans"/>
                          <a:ea typeface="+mn-ea"/>
                          <a:cs typeface="+mn-cs"/>
                          <a:sym typeface="IBM Plex Sans"/>
                        </a:rPr>
                        <a:t>Standard</a:t>
                      </a:r>
                    </a:p>
                  </a:txBody>
                  <a:tcPr marT="50800" marB="50800" anchor="ctr">
                    <a:lnL w="6350" cap="flat" cmpd="sng" algn="ctr">
                      <a:solidFill>
                        <a:schemeClr val="bg1"/>
                      </a:solid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solidFill>
                      <a:schemeClr val="accent1">
                        <a:lumMod val="20000"/>
                        <a:lumOff val="80000"/>
                      </a:schemeClr>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0" i="0" u="none" strike="noStrike" cap="none" spc="0" baseline="0" noProof="0">
                          <a:solidFill>
                            <a:schemeClr val="tx1"/>
                          </a:solidFill>
                          <a:uFillTx/>
                          <a:latin typeface="IBM Plex Sans"/>
                          <a:ea typeface="+mn-ea"/>
                          <a:cs typeface="+mn-cs"/>
                          <a:sym typeface="IBM Plex Sans"/>
                        </a:rPr>
                        <a:t>100</a:t>
                      </a:r>
                    </a:p>
                  </a:txBody>
                  <a:tcPr marT="50800" marB="50800"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solidFill>
                      <a:schemeClr val="accent1">
                        <a:lumMod val="20000"/>
                        <a:lumOff val="80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1</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$170,000</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65%</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l" defTabSz="914400" rtl="0" eaLnBrk="1" fontAlgn="ctr"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$59,500</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3183621323"/>
                  </a:ext>
                </a:extLst>
              </a:tr>
              <a:tr h="231406">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0" i="0" u="none" strike="noStrike" cap="none" spc="0" baseline="0" noProof="0">
                          <a:solidFill>
                            <a:schemeClr val="tx1"/>
                          </a:solidFill>
                          <a:uFillTx/>
                          <a:latin typeface="IBM Plex Sans"/>
                          <a:ea typeface="+mn-ea"/>
                          <a:cs typeface="+mn-cs"/>
                          <a:sym typeface="IBM Plex Sans"/>
                        </a:rPr>
                        <a:t>Essentials</a:t>
                      </a:r>
                    </a:p>
                  </a:txBody>
                  <a:tcPr marT="50800" marB="50800" anchor="ctr">
                    <a:lnL w="6350" cap="flat" cmpd="sng" algn="ctr">
                      <a:solidFill>
                        <a:schemeClr val="bg1"/>
                      </a:solid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no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0" i="0" u="none" strike="noStrike" cap="none" spc="0" baseline="0" noProof="0">
                          <a:solidFill>
                            <a:schemeClr val="tx1"/>
                          </a:solidFill>
                          <a:uFillTx/>
                          <a:latin typeface="IBM Plex Sans"/>
                          <a:ea typeface="+mn-ea"/>
                          <a:cs typeface="+mn-cs"/>
                          <a:sym typeface="IBM Plex Sans"/>
                        </a:rPr>
                        <a:t>500</a:t>
                      </a:r>
                    </a:p>
                  </a:txBody>
                  <a:tcPr marT="50800" marB="50800"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1</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ctr"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$625,000</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ctr"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71%</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ctr"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$181,250</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3318488"/>
                  </a:ext>
                </a:extLst>
              </a:tr>
              <a:tr h="231406">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0" i="0" u="none" strike="noStrike" cap="none" spc="0" baseline="0" noProof="0">
                          <a:solidFill>
                            <a:schemeClr val="tx1"/>
                          </a:solidFill>
                          <a:uFillTx/>
                          <a:latin typeface="IBM Plex Sans"/>
                          <a:ea typeface="+mn-ea"/>
                          <a:cs typeface="+mn-cs"/>
                          <a:sym typeface="IBM Plex Sans"/>
                        </a:rPr>
                        <a:t>Standard</a:t>
                      </a:r>
                    </a:p>
                  </a:txBody>
                  <a:tcPr marT="50800" marB="50800" anchor="ctr">
                    <a:lnL w="6350" cap="flat" cmpd="sng" algn="ctr">
                      <a:solidFill>
                        <a:schemeClr val="bg1"/>
                      </a:solid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no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0" i="0" u="none" strike="noStrike" cap="none" spc="0" baseline="0" noProof="0">
                          <a:solidFill>
                            <a:schemeClr val="tx1"/>
                          </a:solidFill>
                          <a:uFillTx/>
                          <a:latin typeface="IBM Plex Sans"/>
                          <a:ea typeface="+mn-ea"/>
                          <a:cs typeface="+mn-cs"/>
                          <a:sym typeface="IBM Plex Sans"/>
                        </a:rPr>
                        <a:t>500</a:t>
                      </a:r>
                    </a:p>
                  </a:txBody>
                  <a:tcPr marT="50800" marB="50800"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1</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$650,000</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71%</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$188,500</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08512079"/>
                  </a:ext>
                </a:extLst>
              </a:tr>
              <a:tr h="231406">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0" i="0" u="none" strike="noStrike" cap="none" spc="0" baseline="0" noProof="0">
                          <a:solidFill>
                            <a:schemeClr val="tx1"/>
                          </a:solidFill>
                          <a:uFillTx/>
                          <a:latin typeface="IBM Plex Sans"/>
                          <a:ea typeface="+mn-ea"/>
                          <a:cs typeface="+mn-cs"/>
                          <a:sym typeface="IBM Plex Sans"/>
                        </a:rPr>
                        <a:t>Essentials</a:t>
                      </a:r>
                    </a:p>
                  </a:txBody>
                  <a:tcPr marT="50800" marB="50800" anchor="ctr">
                    <a:lnL w="6350" cap="flat" cmpd="sng" algn="ctr">
                      <a:solidFill>
                        <a:schemeClr val="bg1"/>
                      </a:solid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solidFill>
                      <a:schemeClr val="accent1">
                        <a:lumMod val="20000"/>
                        <a:lumOff val="80000"/>
                      </a:schemeClr>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0" i="0" u="none" strike="noStrike" cap="none" spc="0" baseline="0" noProof="0">
                          <a:solidFill>
                            <a:schemeClr val="tx1"/>
                          </a:solidFill>
                          <a:uFillTx/>
                          <a:latin typeface="IBM Plex Sans"/>
                          <a:ea typeface="+mn-ea"/>
                          <a:cs typeface="+mn-cs"/>
                          <a:sym typeface="IBM Plex Sans"/>
                        </a:rPr>
                        <a:t>2,000</a:t>
                      </a:r>
                    </a:p>
                  </a:txBody>
                  <a:tcPr marT="50800" marB="50800"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2</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$2,450,000</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80%</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$490,000</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4288040126"/>
                  </a:ext>
                </a:extLst>
              </a:tr>
              <a:tr h="231406">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0" i="0" u="none" strike="noStrike" cap="none" spc="0" baseline="0" noProof="0">
                          <a:solidFill>
                            <a:schemeClr val="tx1"/>
                          </a:solidFill>
                          <a:uFillTx/>
                          <a:latin typeface="IBM Plex Sans"/>
                          <a:ea typeface="+mn-ea"/>
                          <a:cs typeface="+mn-cs"/>
                          <a:sym typeface="IBM Plex Sans"/>
                        </a:rPr>
                        <a:t>Standard</a:t>
                      </a:r>
                    </a:p>
                  </a:txBody>
                  <a:tcPr marT="50800" marB="50800" anchor="ctr">
                    <a:lnL w="6350" cap="flat" cmpd="sng" algn="ctr">
                      <a:solidFill>
                        <a:schemeClr val="bg1"/>
                      </a:solid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solidFill>
                      <a:schemeClr val="accent1">
                        <a:lumMod val="20000"/>
                        <a:lumOff val="80000"/>
                      </a:schemeClr>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0" i="0" u="none" strike="noStrike" cap="none" spc="0" baseline="0" noProof="0">
                          <a:solidFill>
                            <a:schemeClr val="tx1"/>
                          </a:solidFill>
                          <a:uFillTx/>
                          <a:latin typeface="IBM Plex Sans"/>
                          <a:ea typeface="+mn-ea"/>
                          <a:cs typeface="+mn-cs"/>
                          <a:sym typeface="IBM Plex Sans"/>
                        </a:rPr>
                        <a:t>2,000</a:t>
                      </a:r>
                    </a:p>
                  </a:txBody>
                  <a:tcPr marT="50800" marB="50800"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2</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$2,500,000</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80%</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$500,000</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4046445046"/>
                  </a:ext>
                </a:extLst>
              </a:tr>
              <a:tr h="231406">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0" i="0" u="none" strike="noStrike" cap="none" spc="0" baseline="0" noProof="0">
                          <a:solidFill>
                            <a:schemeClr val="tx1"/>
                          </a:solidFill>
                          <a:uFillTx/>
                          <a:latin typeface="IBM Plex Sans"/>
                          <a:ea typeface="+mn-ea"/>
                          <a:cs typeface="+mn-cs"/>
                          <a:sym typeface="IBM Plex Sans"/>
                        </a:rPr>
                        <a:t>Essentials</a:t>
                      </a:r>
                    </a:p>
                  </a:txBody>
                  <a:tcPr marT="50800" marB="50800" anchor="ctr">
                    <a:lnL w="6350" cap="flat" cmpd="sng" algn="ctr">
                      <a:solidFill>
                        <a:schemeClr val="bg1"/>
                      </a:solid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no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0" i="0" u="none" strike="noStrike" cap="none" spc="0" baseline="0" noProof="0">
                          <a:solidFill>
                            <a:schemeClr val="tx1"/>
                          </a:solidFill>
                          <a:uFillTx/>
                          <a:latin typeface="IBM Plex Sans"/>
                          <a:ea typeface="+mn-ea"/>
                          <a:cs typeface="+mn-cs"/>
                          <a:sym typeface="IBM Plex Sans"/>
                        </a:rPr>
                        <a:t>10,000</a:t>
                      </a:r>
                    </a:p>
                  </a:txBody>
                  <a:tcPr marT="50800" marB="50800"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10</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$10,450,000</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85%</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$1,567,500</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0676212"/>
                  </a:ext>
                </a:extLst>
              </a:tr>
              <a:tr h="231406">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0" i="0" u="none" strike="noStrike" cap="none" spc="0" baseline="0" noProof="0">
                          <a:solidFill>
                            <a:schemeClr val="tx1"/>
                          </a:solidFill>
                          <a:uFillTx/>
                          <a:latin typeface="IBM Plex Sans"/>
                          <a:ea typeface="+mn-ea"/>
                          <a:cs typeface="+mn-cs"/>
                          <a:sym typeface="IBM Plex Sans"/>
                        </a:rPr>
                        <a:t>Standard</a:t>
                      </a:r>
                    </a:p>
                  </a:txBody>
                  <a:tcPr marT="50800" marB="50800" anchor="ctr">
                    <a:lnL w="6350" cap="flat" cmpd="sng" algn="ctr">
                      <a:solidFill>
                        <a:schemeClr val="bg1"/>
                      </a:solid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no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0" i="0" u="none" strike="noStrike" cap="none" spc="0" baseline="0" noProof="0">
                          <a:solidFill>
                            <a:schemeClr val="tx1"/>
                          </a:solidFill>
                          <a:uFillTx/>
                          <a:latin typeface="IBM Plex Sans"/>
                          <a:ea typeface="+mn-ea"/>
                          <a:cs typeface="+mn-cs"/>
                          <a:sym typeface="IBM Plex Sans"/>
                        </a:rPr>
                        <a:t>10,000</a:t>
                      </a:r>
                    </a:p>
                  </a:txBody>
                  <a:tcPr marT="50800" marB="50800"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10</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$10,700,000</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85%</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$1,605,000</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80785424"/>
                  </a:ext>
                </a:extLst>
              </a:tr>
            </a:tbl>
          </a:graphicData>
        </a:graphic>
      </p:graphicFrame>
      <p:pic>
        <p:nvPicPr>
          <p:cNvPr id="6" name="Picture 5">
            <a:extLst>
              <a:ext uri="{FF2B5EF4-FFF2-40B4-BE49-F238E27FC236}">
                <a16:creationId xmlns:a16="http://schemas.microsoft.com/office/drawing/2014/main" id="{F7CC2A15-55C7-87F0-5577-E95BFE035A35}"/>
              </a:ext>
            </a:extLst>
          </p:cNvPr>
          <p:cNvPicPr>
            <a:picLocks noChangeAspect="1"/>
          </p:cNvPicPr>
          <p:nvPr/>
        </p:nvPicPr>
        <p:blipFill>
          <a:blip r:embed="rId4"/>
          <a:stretch>
            <a:fillRect/>
          </a:stretch>
        </p:blipFill>
        <p:spPr>
          <a:xfrm>
            <a:off x="22043106" y="469360"/>
            <a:ext cx="1132040" cy="1101852"/>
          </a:xfrm>
          <a:prstGeom prst="rect">
            <a:avLst/>
          </a:prstGeom>
        </p:spPr>
      </p:pic>
      <p:graphicFrame>
        <p:nvGraphicFramePr>
          <p:cNvPr id="4" name="Table 3">
            <a:extLst>
              <a:ext uri="{FF2B5EF4-FFF2-40B4-BE49-F238E27FC236}">
                <a16:creationId xmlns:a16="http://schemas.microsoft.com/office/drawing/2014/main" id="{144AAAEB-68F9-8B3C-8686-96C12A9574CE}"/>
              </a:ext>
            </a:extLst>
          </p:cNvPr>
          <p:cNvGraphicFramePr>
            <a:graphicFrameLocks noGrp="1"/>
          </p:cNvGraphicFramePr>
          <p:nvPr/>
        </p:nvGraphicFramePr>
        <p:xfrm>
          <a:off x="35009013" y="10480118"/>
          <a:ext cx="12765024" cy="2458720"/>
        </p:xfrm>
        <a:graphic>
          <a:graphicData uri="http://schemas.openxmlformats.org/drawingml/2006/table">
            <a:tbl>
              <a:tblPr firstRow="1" bandRow="1">
                <a:tableStyleId>{17292A2E-F333-43FB-9621-5CBBE7FDCDCB}</a:tableStyleId>
              </a:tblPr>
              <a:tblGrid>
                <a:gridCol w="1536310">
                  <a:extLst>
                    <a:ext uri="{9D8B030D-6E8A-4147-A177-3AD203B41FA5}">
                      <a16:colId xmlns:a16="http://schemas.microsoft.com/office/drawing/2014/main" val="895364533"/>
                    </a:ext>
                  </a:extLst>
                </a:gridCol>
                <a:gridCol w="1672389">
                  <a:extLst>
                    <a:ext uri="{9D8B030D-6E8A-4147-A177-3AD203B41FA5}">
                      <a16:colId xmlns:a16="http://schemas.microsoft.com/office/drawing/2014/main" val="942448094"/>
                    </a:ext>
                  </a:extLst>
                </a:gridCol>
                <a:gridCol w="1817468">
                  <a:extLst>
                    <a:ext uri="{9D8B030D-6E8A-4147-A177-3AD203B41FA5}">
                      <a16:colId xmlns:a16="http://schemas.microsoft.com/office/drawing/2014/main" val="3481067541"/>
                    </a:ext>
                  </a:extLst>
                </a:gridCol>
                <a:gridCol w="2508488">
                  <a:extLst>
                    <a:ext uri="{9D8B030D-6E8A-4147-A177-3AD203B41FA5}">
                      <a16:colId xmlns:a16="http://schemas.microsoft.com/office/drawing/2014/main" val="2850152232"/>
                    </a:ext>
                  </a:extLst>
                </a:gridCol>
                <a:gridCol w="2578608">
                  <a:extLst>
                    <a:ext uri="{9D8B030D-6E8A-4147-A177-3AD203B41FA5}">
                      <a16:colId xmlns:a16="http://schemas.microsoft.com/office/drawing/2014/main" val="1594028326"/>
                    </a:ext>
                  </a:extLst>
                </a:gridCol>
                <a:gridCol w="2651761">
                  <a:extLst>
                    <a:ext uri="{9D8B030D-6E8A-4147-A177-3AD203B41FA5}">
                      <a16:colId xmlns:a16="http://schemas.microsoft.com/office/drawing/2014/main" val="1857771022"/>
                    </a:ext>
                  </a:extLst>
                </a:gridCol>
              </a:tblGrid>
              <a:tr h="266117">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400" b="1" i="0" u="none" strike="noStrike" kern="1200" cap="none" spc="0" baseline="0" dirty="0">
                          <a:solidFill>
                            <a:schemeClr val="accent1"/>
                          </a:solidFill>
                          <a:uFillTx/>
                          <a:latin typeface="IBM Plex Sans"/>
                          <a:ea typeface="+mn-ea"/>
                          <a:cs typeface="+mn-cs"/>
                          <a:sym typeface="IBM Plex Sans"/>
                        </a:rPr>
                        <a:t>Part</a:t>
                      </a:r>
                    </a:p>
                  </a:txBody>
                  <a:tcPr marT="50800" marB="50800" anchor="b">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no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400" b="1" i="0" u="none" strike="noStrike" kern="1200" cap="none" spc="0" baseline="0">
                          <a:solidFill>
                            <a:schemeClr val="accent1"/>
                          </a:solidFill>
                          <a:uFillTx/>
                          <a:latin typeface="IBM Plex Sans"/>
                          <a:ea typeface="+mn-ea"/>
                          <a:cs typeface="+mn-cs"/>
                          <a:sym typeface="IBM Plex Sans"/>
                        </a:rPr>
                        <a:t>RVU (Clients)</a:t>
                      </a:r>
                    </a:p>
                  </a:txBody>
                  <a:tcPr marT="50800" marB="508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no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400" b="1" i="0" u="none" strike="noStrike" kern="1200" cap="none" spc="0" baseline="0" dirty="0">
                          <a:solidFill>
                            <a:schemeClr val="accent1"/>
                          </a:solidFill>
                          <a:uFillTx/>
                          <a:latin typeface="IBM Plex Sans"/>
                          <a:ea typeface="+mn-ea"/>
                          <a:cs typeface="+mn-cs"/>
                          <a:sym typeface="IBM Plex Sans"/>
                        </a:rPr>
                        <a:t>Required Installs</a:t>
                      </a:r>
                    </a:p>
                  </a:txBody>
                  <a:tcPr marT="50800" marB="508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400" b="1" i="0" u="none" strike="noStrike" kern="1200" cap="none" spc="0" baseline="0">
                          <a:solidFill>
                            <a:schemeClr val="accent1"/>
                          </a:solidFill>
                          <a:uFillTx/>
                          <a:latin typeface="IBM Plex Sans"/>
                          <a:ea typeface="+mn-ea"/>
                          <a:cs typeface="+mn-cs"/>
                          <a:sym typeface="IBM Plex Sans"/>
                        </a:rPr>
                        <a:t>List Price</a:t>
                      </a:r>
                    </a:p>
                  </a:txBody>
                  <a:tcPr marT="50800" marB="508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400" b="1" i="0" u="none" strike="noStrike" kern="1200" cap="none" spc="0" baseline="0">
                          <a:solidFill>
                            <a:schemeClr val="accent1"/>
                          </a:solidFill>
                          <a:uFillTx/>
                          <a:latin typeface="IBM Plex Sans"/>
                          <a:ea typeface="+mn-ea"/>
                          <a:cs typeface="+mn-cs"/>
                          <a:sym typeface="IBM Plex Sans"/>
                        </a:rPr>
                        <a:t>Recommended Discount</a:t>
                      </a:r>
                    </a:p>
                  </a:txBody>
                  <a:tcPr marT="50800" marB="508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400" b="1" i="0" u="none" strike="noStrike" kern="1200" cap="none" spc="0" baseline="0">
                          <a:solidFill>
                            <a:schemeClr val="accent1"/>
                          </a:solidFill>
                          <a:uFillTx/>
                          <a:latin typeface="IBM Plex Sans"/>
                          <a:ea typeface="+mn-ea"/>
                          <a:cs typeface="+mn-cs"/>
                          <a:sym typeface="IBM Plex Sans"/>
                        </a:rPr>
                        <a:t>Net Price</a:t>
                      </a:r>
                    </a:p>
                  </a:txBody>
                  <a:tcPr marT="50800" marB="5080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50269880"/>
                  </a:ext>
                </a:extLst>
              </a:tr>
              <a:tr h="231406">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0" i="0" u="none" strike="noStrike" cap="none" spc="0" baseline="0" noProof="0">
                          <a:solidFill>
                            <a:schemeClr val="tx1"/>
                          </a:solidFill>
                          <a:uFillTx/>
                          <a:latin typeface="IBM Plex Sans"/>
                          <a:ea typeface="+mn-ea"/>
                          <a:cs typeface="+mn-cs"/>
                          <a:sym typeface="IBM Plex Sans"/>
                        </a:rPr>
                        <a:t>Premium</a:t>
                      </a:r>
                    </a:p>
                  </a:txBody>
                  <a:tcPr marT="50800" marB="50800" anchor="ctr">
                    <a:lnL w="6350" cap="flat" cmpd="sng" algn="ctr">
                      <a:solidFill>
                        <a:schemeClr val="bg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solidFill>
                      <a:schemeClr val="accent1">
                        <a:lumMod val="20000"/>
                        <a:lumOff val="80000"/>
                      </a:schemeClr>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0" i="0" u="none" strike="noStrike" cap="none" spc="0" baseline="0" noProof="0">
                          <a:solidFill>
                            <a:schemeClr val="tx1"/>
                          </a:solidFill>
                          <a:uFillTx/>
                          <a:latin typeface="IBM Plex Sans"/>
                          <a:ea typeface="+mn-ea"/>
                          <a:cs typeface="+mn-cs"/>
                          <a:sym typeface="IBM Plex Sans"/>
                        </a:rPr>
                        <a:t>249</a:t>
                      </a:r>
                    </a:p>
                  </a:txBody>
                  <a:tcPr marT="50800" marB="5080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solidFill>
                      <a:schemeClr val="accent1">
                        <a:lumMod val="20000"/>
                        <a:lumOff val="80000"/>
                      </a:schemeClr>
                    </a:solidFill>
                  </a:tcPr>
                </a:tc>
                <a:tc>
                  <a:txBody>
                    <a:bodyPr/>
                    <a:lstStyle/>
                    <a:p>
                      <a:pPr marL="0" indent="0" algn="l" defTabSz="914400" rtl="0" eaLnBrk="1" fontAlgn="ctr" latinLnBrk="0" hangingPunct="1">
                        <a:buFont typeface="Trebuchet MS" panose="020B0603020202020204" pitchFamily="34" charset="0"/>
                        <a:buChar char="​"/>
                      </a:pPr>
                      <a:r>
                        <a:rPr lang="en-US" sz="2000" b="0" i="0" u="none" strike="noStrike" cap="none" spc="0" baseline="0">
                          <a:solidFill>
                            <a:schemeClr val="tx1"/>
                          </a:solidFill>
                          <a:uFillTx/>
                          <a:latin typeface="IBM Plex Sans"/>
                          <a:ea typeface="+mn-ea"/>
                          <a:cs typeface="+mn-cs"/>
                          <a:sym typeface="IBM Plex Sans"/>
                        </a:rPr>
                        <a:t>1</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indent="0" algn="l" defTabSz="914400" rtl="0" eaLnBrk="1" fontAlgn="ctr" latinLnBrk="0" hangingPunct="1">
                        <a:buFont typeface="Trebuchet MS" panose="020B0603020202020204" pitchFamily="34" charset="0"/>
                        <a:buChar char="​"/>
                      </a:pPr>
                      <a:r>
                        <a:rPr lang="en-US" sz="2000" b="0" i="0" u="none" strike="noStrike" cap="none" spc="0" baseline="0">
                          <a:solidFill>
                            <a:schemeClr val="tx1"/>
                          </a:solidFill>
                          <a:uFillTx/>
                          <a:latin typeface="IBM Plex Sans"/>
                          <a:ea typeface="+mn-ea"/>
                          <a:cs typeface="+mn-cs"/>
                          <a:sym typeface="IBM Plex Sans"/>
                        </a:rPr>
                        <a:t>$425,000</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indent="0" algn="l" defTabSz="914400" rtl="0" eaLnBrk="1" fontAlgn="ctr" latinLnBrk="0" hangingPunct="1">
                        <a:buFont typeface="Trebuchet MS" panose="020B0603020202020204" pitchFamily="34" charset="0"/>
                        <a:buChar char="​"/>
                      </a:pPr>
                      <a:r>
                        <a:rPr lang="en-US" sz="2000" b="0" i="0" u="none" strike="noStrike" cap="none" spc="0" baseline="0">
                          <a:solidFill>
                            <a:schemeClr val="tx1"/>
                          </a:solidFill>
                          <a:uFillTx/>
                          <a:latin typeface="IBM Plex Sans"/>
                          <a:ea typeface="+mn-ea"/>
                          <a:cs typeface="+mn-cs"/>
                          <a:sym typeface="IBM Plex Sans"/>
                        </a:rPr>
                        <a:t>63%</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indent="0" algn="l" defTabSz="914400" rtl="0" eaLnBrk="1" fontAlgn="ctr" latinLnBrk="0" hangingPunct="1">
                        <a:buFont typeface="Trebuchet MS" panose="020B0603020202020204" pitchFamily="34" charset="0"/>
                        <a:buChar char="​"/>
                      </a:pPr>
                      <a:r>
                        <a:rPr lang="en-US" sz="2000" b="0" i="0" u="none" strike="noStrike" cap="none" spc="0" baseline="0">
                          <a:solidFill>
                            <a:schemeClr val="tx1"/>
                          </a:solidFill>
                          <a:uFillTx/>
                          <a:latin typeface="IBM Plex Sans"/>
                          <a:ea typeface="+mn-ea"/>
                          <a:cs typeface="+mn-cs"/>
                          <a:sym typeface="IBM Plex Sans"/>
                        </a:rPr>
                        <a:t>$157,250</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2697943232"/>
                  </a:ext>
                </a:extLst>
              </a:tr>
              <a:tr h="231406">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0" i="0" u="none" strike="noStrike" cap="none" spc="0" baseline="0" noProof="0">
                          <a:solidFill>
                            <a:schemeClr val="tx1"/>
                          </a:solidFill>
                          <a:uFillTx/>
                          <a:latin typeface="IBM Plex Sans"/>
                          <a:ea typeface="+mn-ea"/>
                          <a:cs typeface="+mn-cs"/>
                          <a:sym typeface="IBM Plex Sans"/>
                        </a:rPr>
                        <a:t>Premium</a:t>
                      </a:r>
                    </a:p>
                  </a:txBody>
                  <a:tcPr marT="50800" marB="50800" anchor="ctr">
                    <a:lnL w="6350" cap="flat" cmpd="sng" algn="ctr">
                      <a:solidFill>
                        <a:schemeClr val="bg1"/>
                      </a:solid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no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0" i="0" u="none" strike="noStrike" cap="none" spc="0" baseline="0" noProof="0">
                          <a:solidFill>
                            <a:schemeClr val="tx1"/>
                          </a:solidFill>
                          <a:uFillTx/>
                          <a:latin typeface="IBM Plex Sans"/>
                          <a:ea typeface="+mn-ea"/>
                          <a:cs typeface="+mn-cs"/>
                          <a:sym typeface="IBM Plex Sans"/>
                        </a:rPr>
                        <a:t>999</a:t>
                      </a:r>
                    </a:p>
                  </a:txBody>
                  <a:tcPr marT="50800" marB="50800"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1</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ctr"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$1,400,000</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ctr"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64%</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ctr"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$504,000</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3318488"/>
                  </a:ext>
                </a:extLst>
              </a:tr>
              <a:tr h="231406">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0" i="0" u="none" strike="noStrike" cap="none" spc="0" baseline="0" noProof="0">
                          <a:solidFill>
                            <a:schemeClr val="tx1"/>
                          </a:solidFill>
                          <a:uFillTx/>
                          <a:latin typeface="IBM Plex Sans"/>
                          <a:ea typeface="+mn-ea"/>
                          <a:cs typeface="+mn-cs"/>
                          <a:sym typeface="IBM Plex Sans"/>
                        </a:rPr>
                        <a:t>Premium</a:t>
                      </a:r>
                    </a:p>
                  </a:txBody>
                  <a:tcPr marT="50800" marB="50800" anchor="ctr">
                    <a:lnL w="6350" cap="flat" cmpd="sng" algn="ctr">
                      <a:solidFill>
                        <a:schemeClr val="bg1"/>
                      </a:solid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solidFill>
                      <a:schemeClr val="accent1">
                        <a:lumMod val="20000"/>
                        <a:lumOff val="80000"/>
                      </a:schemeClr>
                    </a:solid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0" i="0" u="none" strike="noStrike" cap="none" spc="0" baseline="0" noProof="0">
                          <a:solidFill>
                            <a:schemeClr val="tx1"/>
                          </a:solidFill>
                          <a:uFillTx/>
                          <a:latin typeface="IBM Plex Sans"/>
                          <a:ea typeface="+mn-ea"/>
                          <a:cs typeface="+mn-cs"/>
                          <a:sym typeface="IBM Plex Sans"/>
                        </a:rPr>
                        <a:t>5,000</a:t>
                      </a:r>
                    </a:p>
                  </a:txBody>
                  <a:tcPr marT="50800" marB="50800"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1</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$5,950,000</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76%</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$1,428,000</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4288040126"/>
                  </a:ext>
                </a:extLst>
              </a:tr>
              <a:tr h="231406">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0" i="0" u="none" strike="noStrike" cap="none" spc="0" baseline="0" noProof="0">
                          <a:solidFill>
                            <a:schemeClr val="tx1"/>
                          </a:solidFill>
                          <a:uFillTx/>
                          <a:latin typeface="IBM Plex Sans"/>
                          <a:ea typeface="+mn-ea"/>
                          <a:cs typeface="+mn-cs"/>
                          <a:sym typeface="IBM Plex Sans"/>
                        </a:rPr>
                        <a:t>Premium</a:t>
                      </a:r>
                    </a:p>
                  </a:txBody>
                  <a:tcPr marT="50800" marB="50800" anchor="ctr">
                    <a:lnL w="6350" cap="flat" cmpd="sng" algn="ctr">
                      <a:solidFill>
                        <a:schemeClr val="bg1"/>
                      </a:solid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noFill/>
                  </a:tcP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0" i="0" u="none" strike="noStrike" cap="none" spc="0" baseline="0" noProof="0">
                          <a:solidFill>
                            <a:schemeClr val="tx1"/>
                          </a:solidFill>
                          <a:uFillTx/>
                          <a:latin typeface="IBM Plex Sans"/>
                          <a:ea typeface="+mn-ea"/>
                          <a:cs typeface="+mn-cs"/>
                          <a:sym typeface="IBM Plex Sans"/>
                        </a:rPr>
                        <a:t>15,000</a:t>
                      </a:r>
                    </a:p>
                  </a:txBody>
                  <a:tcPr marT="50800" marB="50800"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no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3</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$15,250,000</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79%</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 typeface="Trebuchet MS" panose="020B0603020202020204" pitchFamily="34" charset="0"/>
                        <a:buChar char="​"/>
                        <a:tabLst/>
                        <a:defRPr/>
                      </a:pPr>
                      <a:r>
                        <a:rPr lang="en-US" sz="2000" b="0" i="0" u="none" strike="noStrike" cap="none" spc="0" baseline="0">
                          <a:solidFill>
                            <a:schemeClr val="tx1"/>
                          </a:solidFill>
                          <a:uFillTx/>
                          <a:latin typeface="IBM Plex Sans"/>
                          <a:ea typeface="+mn-ea"/>
                          <a:cs typeface="+mn-cs"/>
                          <a:sym typeface="IBM Plex Sans"/>
                        </a:rPr>
                        <a:t>$3,202,000</a:t>
                      </a:r>
                    </a:p>
                  </a:txBody>
                  <a:tcPr anchor="ctr">
                    <a:lnL w="6350" cap="flat" cmpd="sng" algn="ctr">
                      <a:noFill/>
                      <a:prstDash val="solid"/>
                      <a:round/>
                      <a:headEnd type="none" w="med" len="med"/>
                      <a:tailEnd type="none" w="med" len="med"/>
                    </a:lnL>
                    <a:lnR w="12700" cap="flat" cmpd="sng" algn="ctr">
                      <a:noFill/>
                      <a:prstDash val="sysDot"/>
                      <a:round/>
                      <a:headEnd type="none" w="med" len="med"/>
                      <a:tailEnd type="none" w="med" len="med"/>
                    </a:lnR>
                    <a:lnT w="6350" cap="flat" cmpd="sng" algn="ctr">
                      <a:solidFill>
                        <a:schemeClr val="tx2">
                          <a:lumMod val="50000"/>
                          <a:lumOff val="50000"/>
                        </a:schemeClr>
                      </a:solidFill>
                      <a:prstDash val="sysDot"/>
                      <a:round/>
                      <a:headEnd type="none" w="med" len="med"/>
                      <a:tailEnd type="none" w="med" len="med"/>
                    </a:lnT>
                    <a:lnB w="6350" cap="flat" cmpd="sng" algn="ctr">
                      <a:solidFill>
                        <a:schemeClr val="tx2">
                          <a:lumMod val="50000"/>
                          <a:lumOff val="50000"/>
                        </a:schemeClr>
                      </a:solidFill>
                      <a:prstDash val="sys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90676212"/>
                  </a:ext>
                </a:extLst>
              </a:tr>
            </a:tbl>
          </a:graphicData>
        </a:graphic>
      </p:graphicFrame>
      <p:sp>
        <p:nvSpPr>
          <p:cNvPr id="7" name="Rounded Rectangle 6">
            <a:extLst>
              <a:ext uri="{FF2B5EF4-FFF2-40B4-BE49-F238E27FC236}">
                <a16:creationId xmlns:a16="http://schemas.microsoft.com/office/drawing/2014/main" id="{2DFF2E91-4C6A-2865-BFB7-7FADD170AF6D}"/>
              </a:ext>
            </a:extLst>
          </p:cNvPr>
          <p:cNvSpPr/>
          <p:nvPr/>
        </p:nvSpPr>
        <p:spPr bwMode="auto">
          <a:xfrm>
            <a:off x="945854" y="1943552"/>
            <a:ext cx="22595738" cy="10545813"/>
          </a:xfrm>
          <a:prstGeom prst="roundRect">
            <a:avLst>
              <a:gd name="adj" fmla="val 2902"/>
            </a:avLst>
          </a:prstGeom>
          <a:noFill/>
          <a:ln w="12700">
            <a:solidFill>
              <a:schemeClr val="accent1"/>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40" tIns="91440" rIns="91440" bIns="9144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IBM Plex Sans Light"/>
              <a:buNone/>
              <a:tabLst/>
            </a:pPr>
            <a:endParaRPr kumimoji="0" lang="en-US" sz="1400" b="0" i="0" u="none" strike="noStrike" cap="none" normalizeH="0" baseline="0">
              <a:ln>
                <a:noFill/>
              </a:ln>
              <a:solidFill>
                <a:schemeClr val="bg1"/>
              </a:solidFill>
              <a:effectLst/>
              <a:latin typeface="+mn-lt"/>
            </a:endParaRPr>
          </a:p>
        </p:txBody>
      </p:sp>
      <p:sp>
        <p:nvSpPr>
          <p:cNvPr id="9" name="TextBox 8">
            <a:extLst>
              <a:ext uri="{FF2B5EF4-FFF2-40B4-BE49-F238E27FC236}">
                <a16:creationId xmlns:a16="http://schemas.microsoft.com/office/drawing/2014/main" id="{6FBB31B5-A3D8-4C1A-EEAB-F51433460C3C}"/>
              </a:ext>
            </a:extLst>
          </p:cNvPr>
          <p:cNvSpPr txBox="1"/>
          <p:nvPr/>
        </p:nvSpPr>
        <p:spPr>
          <a:xfrm>
            <a:off x="1700463" y="2222270"/>
            <a:ext cx="20678274" cy="4567917"/>
          </a:xfrm>
          <a:prstGeom prst="rect">
            <a:avLst/>
          </a:prstGeom>
          <a:no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91440" tIns="45720" rIns="91440" bIns="45720" anchor="t">
            <a:spAutoFit/>
          </a:bodyPr>
          <a:lstStyle/>
          <a:p>
            <a:pPr>
              <a:spcBef>
                <a:spcPts val="500"/>
              </a:spcBef>
              <a:spcAft>
                <a:spcPts val="500"/>
              </a:spcAft>
            </a:pPr>
            <a:r>
              <a:rPr lang="en-US" sz="2800" b="1" dirty="0">
                <a:solidFill>
                  <a:schemeClr val="accent1"/>
                </a:solidFill>
                <a:latin typeface="IBM Plex Sans" panose="020B0503050203000203" pitchFamily="34" charset="0"/>
                <a:sym typeface="IBM Plex Sans"/>
              </a:rPr>
              <a:t>Licensing</a:t>
            </a:r>
          </a:p>
          <a:p>
            <a:pPr marL="457200" indent="-457200">
              <a:spcBef>
                <a:spcPts val="1200"/>
              </a:spcBef>
              <a:spcAft>
                <a:spcPts val="500"/>
              </a:spcAft>
              <a:buFont typeface="+mj-lt"/>
              <a:buAutoNum type="arabicPeriod"/>
            </a:pPr>
            <a:r>
              <a:rPr lang="en-US" sz="2400" kern="0" dirty="0">
                <a:latin typeface="IBM Plex Sans" panose="020B0503050203000203" pitchFamily="34" charset="0"/>
              </a:rPr>
              <a:t>Requires that the customer purchase 2 parts</a:t>
            </a:r>
          </a:p>
          <a:p>
            <a:pPr marL="1371888" lvl="1" indent="-457200">
              <a:spcBef>
                <a:spcPts val="1200"/>
              </a:spcBef>
              <a:spcAft>
                <a:spcPts val="500"/>
              </a:spcAft>
              <a:buFont typeface="+mj-lt"/>
              <a:buAutoNum type="arabicPeriod"/>
            </a:pPr>
            <a:r>
              <a:rPr lang="en-US" sz="2400" kern="0" dirty="0">
                <a:latin typeface="IBM Plex Sans" panose="020B0503050203000203" pitchFamily="34" charset="0"/>
              </a:rPr>
              <a:t>Install – the “cluster” or “server”</a:t>
            </a:r>
          </a:p>
          <a:p>
            <a:pPr marL="1371888" lvl="1" indent="-457200">
              <a:spcBef>
                <a:spcPts val="1200"/>
              </a:spcBef>
              <a:spcAft>
                <a:spcPts val="500"/>
              </a:spcAft>
              <a:buFont typeface="+mj-lt"/>
              <a:buAutoNum type="arabicPeriod"/>
            </a:pPr>
            <a:r>
              <a:rPr lang="en-US" sz="2400" kern="0" dirty="0">
                <a:latin typeface="IBM Plex Sans" panose="020B0503050203000203" pitchFamily="34" charset="0"/>
              </a:rPr>
              <a:t>Client – human or machine users that use Vault for secrets management</a:t>
            </a:r>
          </a:p>
          <a:p>
            <a:pPr marL="1371888" lvl="1" indent="-457200">
              <a:spcBef>
                <a:spcPts val="1200"/>
              </a:spcBef>
              <a:spcAft>
                <a:spcPts val="500"/>
              </a:spcAft>
              <a:buFont typeface="+mj-lt"/>
              <a:buAutoNum type="arabicPeriod"/>
            </a:pPr>
            <a:r>
              <a:rPr lang="en-US" sz="2400" kern="0" dirty="0">
                <a:latin typeface="IBM Plex Sans" panose="020B0503050203000203" pitchFamily="34" charset="0"/>
              </a:rPr>
              <a:t>IBM Vault Self-Managed Non-Production" entitlements allow for the deployment of Vault Clusters only for non-production development, testing, disaster recovery, or staging in support of IBM Vault Self-Managed. Any other usage requires IBM Vault Self-Managed Install entitlements. Licensee may use at no charge up to five (5) times the number of Clients for IBM Vault Self-Managed Non-Production that Licensee is entitled to of Licensee's IBM Vault Self-Managed Client entitlements.</a:t>
            </a:r>
          </a:p>
          <a:p>
            <a:pPr marL="914400" lvl="1">
              <a:spcBef>
                <a:spcPts val="1200"/>
              </a:spcBef>
              <a:spcAft>
                <a:spcPts val="500"/>
              </a:spcAft>
            </a:pPr>
            <a:endParaRPr lang="en-US" sz="2400" kern="0" dirty="0">
              <a:latin typeface="IBM Plex Sans"/>
            </a:endParaRPr>
          </a:p>
        </p:txBody>
      </p:sp>
      <p:sp>
        <p:nvSpPr>
          <p:cNvPr id="10" name="Slide Number Placeholder 9">
            <a:extLst>
              <a:ext uri="{FF2B5EF4-FFF2-40B4-BE49-F238E27FC236}">
                <a16:creationId xmlns:a16="http://schemas.microsoft.com/office/drawing/2014/main" id="{E9BDAE23-DD76-12AD-0B36-CB2EC728B735}"/>
              </a:ext>
            </a:extLst>
          </p:cNvPr>
          <p:cNvSpPr>
            <a:spLocks noGrp="1"/>
          </p:cNvSpPr>
          <p:nvPr>
            <p:ph type="sldNum" sz="quarter" idx="4"/>
          </p:nvPr>
        </p:nvSpPr>
        <p:spPr/>
        <p:txBody>
          <a:bodyPr/>
          <a:lstStyle/>
          <a:p>
            <a:fld id="{86CB4B4D-7CA3-9044-876B-883B54F8677D}" type="slidenum">
              <a:rPr lang="en-US" smtClean="0"/>
              <a:pPr/>
              <a:t>6</a:t>
            </a:fld>
            <a:endParaRPr lang="en-US"/>
          </a:p>
        </p:txBody>
      </p:sp>
      <p:sp>
        <p:nvSpPr>
          <p:cNvPr id="5" name="Footer Placeholder 7">
            <a:extLst>
              <a:ext uri="{FF2B5EF4-FFF2-40B4-BE49-F238E27FC236}">
                <a16:creationId xmlns:a16="http://schemas.microsoft.com/office/drawing/2014/main" id="{D4609886-CAEA-5F85-07D6-24438766B7E1}"/>
              </a:ext>
            </a:extLst>
          </p:cNvPr>
          <p:cNvSpPr>
            <a:spLocks noGrp="1"/>
          </p:cNvSpPr>
          <p:nvPr>
            <p:ph type="ftr" sz="quarter" idx="18"/>
          </p:nvPr>
        </p:nvSpPr>
        <p:spPr>
          <a:xfrm>
            <a:off x="574675" y="12938838"/>
            <a:ext cx="12804776" cy="246221"/>
          </a:xfrm>
        </p:spPr>
        <p:txBody>
          <a:bodyPr/>
          <a:lstStyle/>
          <a:p>
            <a:r>
              <a:rPr lang="en-US"/>
              <a:t>IBM Automation / IBM &amp; IBM Business Partner Use Only / © 2025 IBM Corporation</a:t>
            </a:r>
          </a:p>
        </p:txBody>
      </p:sp>
    </p:spTree>
    <p:extLst>
      <p:ext uri="{BB962C8B-B14F-4D97-AF65-F5344CB8AC3E}">
        <p14:creationId xmlns:p14="http://schemas.microsoft.com/office/powerpoint/2010/main" val="4226825337"/>
      </p:ext>
    </p:extLst>
  </p:cSld>
  <p:clrMapOvr>
    <a:masterClrMapping/>
  </p:clrMapOvr>
  <p:transition spd="med"/>
  <p:extLst>
    <p:ext uri="{6950BFC3-D8DA-4A85-94F7-54DA5524770B}">
      <p188:commentRel xmlns:p188="http://schemas.microsoft.com/office/powerpoint/2018/8/main" r:id="rId3"/>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57FF3-A5C7-F7FE-14B5-5740CDC45EFA}"/>
              </a:ext>
            </a:extLst>
          </p:cNvPr>
          <p:cNvSpPr>
            <a:spLocks noGrp="1"/>
          </p:cNvSpPr>
          <p:nvPr>
            <p:ph type="title"/>
          </p:nvPr>
        </p:nvSpPr>
        <p:spPr/>
        <p:txBody>
          <a:bodyPr/>
          <a:lstStyle/>
          <a:p>
            <a:r>
              <a:rPr lang="en-US" dirty="0"/>
              <a:t>Vault Metrics</a:t>
            </a:r>
          </a:p>
        </p:txBody>
      </p:sp>
      <p:sp>
        <p:nvSpPr>
          <p:cNvPr id="3" name="Text Placeholder 2">
            <a:extLst>
              <a:ext uri="{FF2B5EF4-FFF2-40B4-BE49-F238E27FC236}">
                <a16:creationId xmlns:a16="http://schemas.microsoft.com/office/drawing/2014/main" id="{12E99BCD-12FE-419D-C0F6-48CF49ABB757}"/>
              </a:ext>
            </a:extLst>
          </p:cNvPr>
          <p:cNvSpPr>
            <a:spLocks noGrp="1"/>
          </p:cNvSpPr>
          <p:nvPr>
            <p:ph type="body" sz="quarter" idx="12"/>
          </p:nvPr>
        </p:nvSpPr>
        <p:spPr>
          <a:xfrm>
            <a:off x="574675" y="2113030"/>
            <a:ext cx="22283928" cy="609600"/>
          </a:xfrm>
        </p:spPr>
        <p:txBody>
          <a:bodyPr/>
          <a:lstStyle/>
          <a:p>
            <a:r>
              <a:rPr lang="en-US" sz="2400" b="1" kern="1200" dirty="0">
                <a:solidFill>
                  <a:schemeClr val="accent1"/>
                </a:solidFill>
                <a:latin typeface="IBM Plex Sans" panose="020B0503050203000203" pitchFamily="34" charset="0"/>
                <a:sym typeface="IBM Plex Sans"/>
              </a:rPr>
              <a:t>Metrics:  </a:t>
            </a:r>
          </a:p>
          <a:p>
            <a:pPr marL="342900" indent="-342900">
              <a:buFont typeface="System Font Regular"/>
              <a:buChar char="-"/>
            </a:pPr>
            <a:r>
              <a:rPr lang="en-US" b="1" dirty="0">
                <a:solidFill>
                  <a:srgbClr val="000000"/>
                </a:solidFill>
                <a:latin typeface="IBM Plex Sans" panose="020B0503050203000203" pitchFamily="34" charset="0"/>
              </a:rPr>
              <a:t>Install </a:t>
            </a:r>
            <a:r>
              <a:rPr lang="en-US" dirty="0">
                <a:solidFill>
                  <a:srgbClr val="000000"/>
                </a:solidFill>
                <a:latin typeface="IBM Plex Sans" panose="020B0503050203000203" pitchFamily="34" charset="0"/>
              </a:rPr>
              <a:t>is a unit of measure by which the Program can be licensed.  </a:t>
            </a:r>
          </a:p>
          <a:p>
            <a:pPr marL="342900" indent="-342900">
              <a:buFont typeface="System Font Regular"/>
              <a:buChar char="-"/>
            </a:pPr>
            <a:r>
              <a:rPr lang="en-US" dirty="0">
                <a:solidFill>
                  <a:srgbClr val="000000"/>
                </a:solidFill>
                <a:latin typeface="IBM Plex Sans" panose="020B0503050203000203" pitchFamily="34" charset="0"/>
              </a:rPr>
              <a:t>A </a:t>
            </a:r>
            <a:r>
              <a:rPr lang="en-US" b="1" dirty="0">
                <a:solidFill>
                  <a:srgbClr val="000000"/>
                </a:solidFill>
                <a:latin typeface="IBM Plex Sans" panose="020B0503050203000203" pitchFamily="34" charset="0"/>
              </a:rPr>
              <a:t>Vault Install </a:t>
            </a:r>
            <a:r>
              <a:rPr lang="en-US" dirty="0">
                <a:solidFill>
                  <a:srgbClr val="000000"/>
                </a:solidFill>
                <a:latin typeface="IBM Plex Sans" panose="020B0503050203000203" pitchFamily="34" charset="0"/>
              </a:rPr>
              <a:t>is equivalent to the </a:t>
            </a:r>
            <a:r>
              <a:rPr lang="en-US" dirty="0" err="1">
                <a:solidFill>
                  <a:srgbClr val="000000"/>
                </a:solidFill>
                <a:latin typeface="IBM Plex Sans" panose="020B0503050203000203" pitchFamily="34" charset="0"/>
              </a:rPr>
              <a:t>HashiCorp</a:t>
            </a:r>
            <a:r>
              <a:rPr lang="en-US" dirty="0">
                <a:solidFill>
                  <a:srgbClr val="000000"/>
                </a:solidFill>
                <a:latin typeface="IBM Plex Sans" panose="020B0503050203000203" pitchFamily="34" charset="0"/>
              </a:rPr>
              <a:t> </a:t>
            </a:r>
            <a:r>
              <a:rPr lang="en-US" b="1" dirty="0">
                <a:solidFill>
                  <a:srgbClr val="000000"/>
                </a:solidFill>
                <a:latin typeface="IBM Plex Sans" panose="020B0503050203000203" pitchFamily="34" charset="0"/>
              </a:rPr>
              <a:t>Vault Cluster</a:t>
            </a:r>
            <a:r>
              <a:rPr lang="en-US" dirty="0">
                <a:solidFill>
                  <a:srgbClr val="000000"/>
                </a:solidFill>
                <a:latin typeface="IBM Plex Sans" panose="020B0503050203000203" pitchFamily="34" charset="0"/>
              </a:rPr>
              <a:t>. “Vault Cluster” is a grouping of Vault Servers with a single primary active Vault Server node with an unlimited number of directly connected passive stand-by Vault Server nodes, used for high availability and fail-over if the primary Vault Server fails. </a:t>
            </a:r>
          </a:p>
          <a:p>
            <a:pPr marL="342900" indent="-342900">
              <a:buFont typeface="System Font Regular"/>
              <a:buChar char="-"/>
            </a:pPr>
            <a:r>
              <a:rPr lang="en-US" dirty="0">
                <a:solidFill>
                  <a:srgbClr val="000000"/>
                </a:solidFill>
                <a:latin typeface="IBM Plex Sans" panose="020B0503050203000203" pitchFamily="34" charset="0"/>
              </a:rPr>
              <a:t>All supporting nodes of a Vault Cluster must live within the same data center or cloud region as the primary active node.</a:t>
            </a:r>
            <a:r>
              <a:rPr lang="en-US" b="1" dirty="0">
                <a:solidFill>
                  <a:srgbClr val="000000"/>
                </a:solidFill>
                <a:latin typeface="IBM Plex Sans" panose="020B0503050203000203" pitchFamily="34" charset="0"/>
              </a:rPr>
              <a:t> </a:t>
            </a:r>
          </a:p>
          <a:p>
            <a:endParaRPr lang="en-US" dirty="0">
              <a:solidFill>
                <a:srgbClr val="000000"/>
              </a:solidFill>
              <a:latin typeface="IBM Plex Sans" panose="020B0503050203000203" pitchFamily="34" charset="0"/>
            </a:endParaRPr>
          </a:p>
          <a:p>
            <a:pPr marL="342900" indent="-342900">
              <a:buFont typeface="System Font Regular"/>
              <a:buChar char="-"/>
            </a:pPr>
            <a:r>
              <a:rPr lang="en-US" dirty="0">
                <a:solidFill>
                  <a:srgbClr val="000000"/>
                </a:solidFill>
                <a:latin typeface="IBM Plex Sans" panose="020B0503050203000203" pitchFamily="34" charset="0"/>
              </a:rPr>
              <a:t>The</a:t>
            </a:r>
            <a:r>
              <a:rPr lang="en-US" b="1" dirty="0">
                <a:solidFill>
                  <a:srgbClr val="000000"/>
                </a:solidFill>
                <a:latin typeface="IBM Plex Sans" panose="020B0503050203000203" pitchFamily="34" charset="0"/>
              </a:rPr>
              <a:t> Resource </a:t>
            </a:r>
            <a:r>
              <a:rPr lang="en-US" dirty="0">
                <a:solidFill>
                  <a:srgbClr val="000000"/>
                </a:solidFill>
                <a:latin typeface="IBM Plex Sans" panose="020B0503050203000203" pitchFamily="34" charset="0"/>
              </a:rPr>
              <a:t>for purposes of Resource Value Unit (RVU) calculation is </a:t>
            </a:r>
            <a:r>
              <a:rPr lang="en-US" b="1" dirty="0">
                <a:solidFill>
                  <a:srgbClr val="000000"/>
                </a:solidFill>
                <a:latin typeface="IBM Plex Sans" panose="020B0503050203000203" pitchFamily="34" charset="0"/>
              </a:rPr>
              <a:t>Client</a:t>
            </a:r>
            <a:r>
              <a:rPr lang="en-US" dirty="0">
                <a:solidFill>
                  <a:srgbClr val="000000"/>
                </a:solidFill>
                <a:latin typeface="IBM Plex Sans" panose="020B0503050203000203" pitchFamily="34" charset="0"/>
              </a:rPr>
              <a:t>. </a:t>
            </a:r>
          </a:p>
          <a:p>
            <a:pPr marL="342900" indent="-342900">
              <a:buFont typeface="System Font Regular"/>
              <a:buChar char="-"/>
            </a:pPr>
            <a:endParaRPr lang="en-US" dirty="0">
              <a:solidFill>
                <a:srgbClr val="000000"/>
              </a:solidFill>
              <a:latin typeface="IBM Plex Sans" panose="020B0503050203000203" pitchFamily="34" charset="0"/>
            </a:endParaRPr>
          </a:p>
          <a:p>
            <a:pPr marL="342900" indent="-342900">
              <a:buFont typeface="System Font Regular"/>
              <a:buChar char="-"/>
            </a:pPr>
            <a:r>
              <a:rPr lang="en-US" dirty="0">
                <a:solidFill>
                  <a:srgbClr val="000000"/>
                </a:solidFill>
                <a:latin typeface="IBM Plex Sans" panose="020B0503050203000203" pitchFamily="34" charset="0"/>
              </a:rPr>
              <a:t>A Vault “Client(s)” means unique applications, services, and/or users that consume SMVP (“Self-Managed Vault Platform”).</a:t>
            </a:r>
          </a:p>
          <a:p>
            <a:endParaRPr lang="en-US" dirty="0"/>
          </a:p>
        </p:txBody>
      </p:sp>
      <p:sp>
        <p:nvSpPr>
          <p:cNvPr id="4" name="Footer Placeholder 3">
            <a:extLst>
              <a:ext uri="{FF2B5EF4-FFF2-40B4-BE49-F238E27FC236}">
                <a16:creationId xmlns:a16="http://schemas.microsoft.com/office/drawing/2014/main" id="{25CE4BFE-3BF3-8F5A-71F6-C0A55DFFE03B}"/>
              </a:ext>
            </a:extLst>
          </p:cNvPr>
          <p:cNvSpPr>
            <a:spLocks noGrp="1"/>
          </p:cNvSpPr>
          <p:nvPr>
            <p:ph type="ftr" sz="quarter" idx="18"/>
          </p:nvPr>
        </p:nvSpPr>
        <p:spPr/>
        <p:txBody>
          <a:bodyPr/>
          <a:lstStyle/>
          <a:p>
            <a:r>
              <a:rPr lang="en-US"/>
              <a:t>IBM Automation / IBM &amp; IBM Business Partner Use Only / © 2024 IBM Corporation</a:t>
            </a:r>
          </a:p>
        </p:txBody>
      </p:sp>
      <p:sp>
        <p:nvSpPr>
          <p:cNvPr id="5" name="Slide Number Placeholder 4">
            <a:extLst>
              <a:ext uri="{FF2B5EF4-FFF2-40B4-BE49-F238E27FC236}">
                <a16:creationId xmlns:a16="http://schemas.microsoft.com/office/drawing/2014/main" id="{BDAF7C7F-A38F-AF7C-B7A4-DE8AB2A81E46}"/>
              </a:ext>
            </a:extLst>
          </p:cNvPr>
          <p:cNvSpPr>
            <a:spLocks noGrp="1"/>
          </p:cNvSpPr>
          <p:nvPr>
            <p:ph type="sldNum" sz="quarter" idx="4"/>
          </p:nvPr>
        </p:nvSpPr>
        <p:spPr/>
        <p:txBody>
          <a:bodyPr/>
          <a:lstStyle/>
          <a:p>
            <a:fld id="{86CB4B4D-7CA3-9044-876B-883B54F8677D}" type="slidenum">
              <a:rPr lang="en-US" smtClean="0"/>
              <a:pPr/>
              <a:t>7</a:t>
            </a:fld>
            <a:endParaRPr lang="en-US"/>
          </a:p>
        </p:txBody>
      </p:sp>
    </p:spTree>
    <p:extLst>
      <p:ext uri="{BB962C8B-B14F-4D97-AF65-F5344CB8AC3E}">
        <p14:creationId xmlns:p14="http://schemas.microsoft.com/office/powerpoint/2010/main" val="1828605331"/>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D65F8-843B-0B38-BF10-2280DBA839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43D36F-E987-B6B3-5FA5-67D40C9A29A0}"/>
              </a:ext>
            </a:extLst>
          </p:cNvPr>
          <p:cNvSpPr>
            <a:spLocks noGrp="1"/>
          </p:cNvSpPr>
          <p:nvPr>
            <p:ph type="title"/>
          </p:nvPr>
        </p:nvSpPr>
        <p:spPr>
          <a:xfrm>
            <a:off x="554806" y="58686"/>
            <a:ext cx="12374384" cy="1272474"/>
          </a:xfrm>
        </p:spPr>
        <p:txBody>
          <a:bodyPr/>
          <a:lstStyle/>
          <a:p>
            <a:r>
              <a:rPr lang="en-US" dirty="0"/>
              <a:t>Build Your Vault Service</a:t>
            </a:r>
          </a:p>
        </p:txBody>
      </p:sp>
      <p:sp>
        <p:nvSpPr>
          <p:cNvPr id="5" name="Slide Number Placeholder 4">
            <a:extLst>
              <a:ext uri="{FF2B5EF4-FFF2-40B4-BE49-F238E27FC236}">
                <a16:creationId xmlns:a16="http://schemas.microsoft.com/office/drawing/2014/main" id="{6D86D1D6-569D-CA3C-F5C1-12F3BC13DA74}"/>
              </a:ext>
            </a:extLst>
          </p:cNvPr>
          <p:cNvSpPr>
            <a:spLocks noGrp="1"/>
          </p:cNvSpPr>
          <p:nvPr>
            <p:ph type="sldNum" sz="quarter" idx="4"/>
          </p:nvPr>
        </p:nvSpPr>
        <p:spPr/>
        <p:txBody>
          <a:bodyPr/>
          <a:lstStyle/>
          <a:p>
            <a:fld id="{86CB4B4D-7CA3-9044-876B-883B54F8677D}" type="slidenum">
              <a:rPr lang="en-US" smtClean="0"/>
              <a:pPr/>
              <a:t>8</a:t>
            </a:fld>
            <a:endParaRPr lang="en-US"/>
          </a:p>
        </p:txBody>
      </p:sp>
      <p:sp>
        <p:nvSpPr>
          <p:cNvPr id="4" name="TextBox 3">
            <a:extLst>
              <a:ext uri="{FF2B5EF4-FFF2-40B4-BE49-F238E27FC236}">
                <a16:creationId xmlns:a16="http://schemas.microsoft.com/office/drawing/2014/main" id="{54E12263-24E1-C3A9-8CEF-31CECC6CD478}"/>
              </a:ext>
            </a:extLst>
          </p:cNvPr>
          <p:cNvSpPr txBox="1"/>
          <p:nvPr/>
        </p:nvSpPr>
        <p:spPr>
          <a:xfrm>
            <a:off x="994144" y="1766549"/>
            <a:ext cx="21865855" cy="10618291"/>
          </a:xfrm>
          <a:prstGeom prst="rect">
            <a:avLst/>
          </a:prstGeom>
          <a:no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a:spAutoFit/>
          </a:bodyPr>
          <a:lstStyle/>
          <a:p>
            <a:pPr algn="l">
              <a:buNone/>
            </a:pPr>
            <a:r>
              <a:rPr lang="en-US" b="0" i="0" dirty="0">
                <a:effectLst/>
                <a:latin typeface="PP Fraktion Sans"/>
              </a:rPr>
              <a:t>Vault at XY system integrator’s page</a:t>
            </a:r>
          </a:p>
          <a:p>
            <a:pPr algn="l">
              <a:buNone/>
            </a:pPr>
            <a:endParaRPr lang="en-US" b="0" i="0" dirty="0">
              <a:effectLst/>
              <a:latin typeface="PP Fraktion Sans"/>
            </a:endParaRPr>
          </a:p>
          <a:p>
            <a:pPr algn="l">
              <a:buNone/>
            </a:pPr>
            <a:r>
              <a:rPr lang="en-US" b="0" i="0" dirty="0">
                <a:effectLst/>
                <a:latin typeface="PP Fraktion Sans"/>
              </a:rPr>
              <a:t>We have been managing and supporting </a:t>
            </a:r>
            <a:r>
              <a:rPr lang="en-US" b="0" i="0" dirty="0" err="1">
                <a:effectLst/>
                <a:latin typeface="PP Fraktion Sans"/>
              </a:rPr>
              <a:t>HashiCorp</a:t>
            </a:r>
            <a:r>
              <a:rPr lang="en-US" b="0" i="0" dirty="0">
                <a:effectLst/>
                <a:latin typeface="PP Fraktion Sans"/>
              </a:rPr>
              <a:t> Vault (both open source and Enterprise edition) for many years.</a:t>
            </a:r>
          </a:p>
          <a:p>
            <a:pPr algn="l">
              <a:buNone/>
            </a:pPr>
            <a:endParaRPr lang="en-US" dirty="0">
              <a:latin typeface="PP Fraktion Sans"/>
            </a:endParaRPr>
          </a:p>
          <a:p>
            <a:pPr algn="l">
              <a:buNone/>
            </a:pPr>
            <a:r>
              <a:rPr lang="en-US" b="0" i="0" dirty="0">
                <a:effectLst/>
                <a:latin typeface="PP Fraktion Sans"/>
              </a:rPr>
              <a:t>Our experience with Vault is quite extensive in terms of </a:t>
            </a:r>
            <a:r>
              <a:rPr lang="en-US" b="0" i="0" u="sng" dirty="0">
                <a:effectLst/>
                <a:latin typeface="PP Fraktion Sans"/>
              </a:rPr>
              <a:t>automated deployment of Vault in HA cluster.</a:t>
            </a:r>
            <a:r>
              <a:rPr lang="en-US" b="0" i="0" dirty="0">
                <a:effectLst/>
                <a:latin typeface="PP Fraktion Sans"/>
              </a:rPr>
              <a:t> </a:t>
            </a:r>
          </a:p>
          <a:p>
            <a:pPr algn="l">
              <a:buNone/>
            </a:pPr>
            <a:endParaRPr lang="en-US" dirty="0">
              <a:latin typeface="PP Fraktion Sans"/>
            </a:endParaRPr>
          </a:p>
          <a:p>
            <a:pPr algn="l">
              <a:buNone/>
            </a:pPr>
            <a:r>
              <a:rPr lang="en-US" b="0" i="0" dirty="0">
                <a:effectLst/>
                <a:latin typeface="PP Fraktion Sans"/>
              </a:rPr>
              <a:t>We have been dynamically </a:t>
            </a:r>
            <a:r>
              <a:rPr lang="en-US" b="0" i="0" u="sng" dirty="0">
                <a:effectLst/>
                <a:latin typeface="PP Fraktion Sans"/>
              </a:rPr>
              <a:t>managing the Vault configurations </a:t>
            </a:r>
            <a:r>
              <a:rPr lang="en-US" b="0" i="0" dirty="0">
                <a:effectLst/>
                <a:latin typeface="PP Fraktion Sans"/>
              </a:rPr>
              <a:t>such as auto-unsealing, automated recovery from lost quorum and performance and DR replications (Enterprise feature) etc.</a:t>
            </a:r>
          </a:p>
          <a:p>
            <a:pPr algn="l">
              <a:buNone/>
            </a:pPr>
            <a:endParaRPr lang="en-US" b="0" i="0" dirty="0">
              <a:effectLst/>
              <a:latin typeface="PP Fraktion Sans"/>
            </a:endParaRPr>
          </a:p>
          <a:p>
            <a:pPr algn="l">
              <a:buNone/>
            </a:pPr>
            <a:r>
              <a:rPr lang="en-US" b="0" i="0" dirty="0">
                <a:effectLst/>
                <a:latin typeface="PP Fraktion Sans"/>
              </a:rPr>
              <a:t>Our way of Provisioning the various Vault components is via code. </a:t>
            </a:r>
            <a:r>
              <a:rPr lang="en-US" b="0" i="0" u="sng" dirty="0">
                <a:effectLst/>
                <a:latin typeface="PP Fraktion Sans"/>
              </a:rPr>
              <a:t>We use automated pipelines to configure</a:t>
            </a:r>
            <a:r>
              <a:rPr lang="en-US" b="0" i="0" dirty="0">
                <a:effectLst/>
                <a:latin typeface="PP Fraktion Sans"/>
              </a:rPr>
              <a:t> Vault secret engines, </a:t>
            </a:r>
            <a:r>
              <a:rPr lang="en-US" b="0" i="0" u="sng" dirty="0">
                <a:effectLst/>
                <a:latin typeface="PP Fraktion Sans"/>
              </a:rPr>
              <a:t>setup authentication methods</a:t>
            </a:r>
            <a:r>
              <a:rPr lang="en-US" b="0" i="0" dirty="0">
                <a:effectLst/>
                <a:latin typeface="PP Fraktion Sans"/>
              </a:rPr>
              <a:t> such as LDAP, OIDC, JWT and </a:t>
            </a:r>
            <a:r>
              <a:rPr lang="en-US" b="0" i="0" dirty="0" err="1">
                <a:effectLst/>
                <a:latin typeface="PP Fraktion Sans"/>
              </a:rPr>
              <a:t>approle</a:t>
            </a:r>
            <a:r>
              <a:rPr lang="en-US" b="0" i="0" dirty="0">
                <a:effectLst/>
                <a:latin typeface="PP Fraktion Sans"/>
              </a:rPr>
              <a:t>, manage the Vault policies and vault group configurations. </a:t>
            </a:r>
          </a:p>
          <a:p>
            <a:pPr algn="l">
              <a:buNone/>
            </a:pPr>
            <a:endParaRPr lang="en-US" dirty="0">
              <a:latin typeface="PP Fraktion Sans"/>
            </a:endParaRPr>
          </a:p>
          <a:p>
            <a:pPr algn="l">
              <a:buNone/>
            </a:pPr>
            <a:r>
              <a:rPr lang="en-US" b="0" i="0" u="sng" dirty="0">
                <a:effectLst/>
                <a:latin typeface="PP Fraktion Sans"/>
              </a:rPr>
              <a:t>Vault monitoring and logs shipping to the logs aggregator </a:t>
            </a:r>
            <a:r>
              <a:rPr lang="en-US" b="0" i="0" dirty="0">
                <a:effectLst/>
                <a:latin typeface="PP Fraktion Sans"/>
              </a:rPr>
              <a:t>is another important aspect that we have dealt with within our automation.</a:t>
            </a:r>
          </a:p>
          <a:p>
            <a:pPr algn="l">
              <a:buNone/>
            </a:pPr>
            <a:endParaRPr lang="en-US" b="0" i="0" dirty="0">
              <a:effectLst/>
              <a:latin typeface="PP Fraktion Sans"/>
            </a:endParaRPr>
          </a:p>
          <a:p>
            <a:pPr algn="l">
              <a:buNone/>
            </a:pPr>
            <a:r>
              <a:rPr lang="en-US" b="0" i="0" dirty="0">
                <a:effectLst/>
                <a:latin typeface="PP Fraktion Sans"/>
              </a:rPr>
              <a:t>We see Vault as a key component in modern distributed environments and being able to self host and/or use a managed solution like HCP is crucial. We work in various multi-cloud, hybrid, on-prem and edge environments and Vault is suitable for </a:t>
            </a:r>
            <a:r>
              <a:rPr lang="en-US" b="0" i="0" dirty="0" err="1">
                <a:effectLst/>
                <a:latin typeface="PP Fraktion Sans"/>
              </a:rPr>
              <a:t>all.d</a:t>
            </a:r>
            <a:endParaRPr lang="en-US" b="0" i="0" dirty="0">
              <a:effectLst/>
              <a:latin typeface="PP Fraktion Sans"/>
            </a:endParaRPr>
          </a:p>
        </p:txBody>
      </p:sp>
    </p:spTree>
    <p:extLst>
      <p:ext uri="{BB962C8B-B14F-4D97-AF65-F5344CB8AC3E}">
        <p14:creationId xmlns:p14="http://schemas.microsoft.com/office/powerpoint/2010/main" val="433688376"/>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5C228-F68B-D5AE-23E2-A56E0ED4AB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0639D7-35D7-C1E2-EA5E-8CA75AB6EE8C}"/>
              </a:ext>
            </a:extLst>
          </p:cNvPr>
          <p:cNvSpPr>
            <a:spLocks noGrp="1"/>
          </p:cNvSpPr>
          <p:nvPr>
            <p:ph type="title"/>
          </p:nvPr>
        </p:nvSpPr>
        <p:spPr/>
        <p:txBody>
          <a:bodyPr/>
          <a:lstStyle/>
          <a:p>
            <a:r>
              <a:rPr lang="en-US"/>
              <a:t>Product Structure for SCS</a:t>
            </a:r>
          </a:p>
        </p:txBody>
      </p:sp>
      <p:sp>
        <p:nvSpPr>
          <p:cNvPr id="7" name="TextBox 6">
            <a:extLst>
              <a:ext uri="{FF2B5EF4-FFF2-40B4-BE49-F238E27FC236}">
                <a16:creationId xmlns:a16="http://schemas.microsoft.com/office/drawing/2014/main" id="{C02E3716-146A-66FE-39AD-0A47E850FA75}"/>
              </a:ext>
            </a:extLst>
          </p:cNvPr>
          <p:cNvSpPr txBox="1">
            <a:spLocks/>
          </p:cNvSpPr>
          <p:nvPr/>
        </p:nvSpPr>
        <p:spPr>
          <a:xfrm>
            <a:off x="3632849" y="4178034"/>
            <a:ext cx="6685470" cy="3077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xmlns:p14="http://schemas.microsoft.com/office/powerpoint/2010/main" xmlns:a16="http://schemas.microsoft.com/office/drawing/2014/main" val="1"/>
            </a:ext>
          </a:extLst>
        </p:spPr>
        <p:txBody>
          <a:bodyPr wrap="square" lIns="0" tIns="0" rIns="0" bIns="0" rtlCol="0">
            <a:spAutoFit/>
          </a:bodyPr>
          <a:lstStyle/>
          <a:p>
            <a:pPr marL="457200" indent="-457200" algn="l" defTabSz="2438400">
              <a:spcBef>
                <a:spcPts val="600"/>
              </a:spcBef>
              <a:buSzPct val="100000"/>
              <a:buFont typeface="+mj-lt"/>
              <a:buAutoNum type="arabicPeriod"/>
            </a:pPr>
            <a:endParaRPr lang="en-US" sz="2000">
              <a:latin typeface="IBM Plex Sans" panose="020B0503050203000203" pitchFamily="34" charset="0"/>
            </a:endParaRPr>
          </a:p>
        </p:txBody>
      </p:sp>
      <p:sp>
        <p:nvSpPr>
          <p:cNvPr id="21" name="TextBox 20">
            <a:extLst>
              <a:ext uri="{FF2B5EF4-FFF2-40B4-BE49-F238E27FC236}">
                <a16:creationId xmlns:a16="http://schemas.microsoft.com/office/drawing/2014/main" id="{6D37ECB8-C6B6-5BE9-A448-266548751640}"/>
              </a:ext>
            </a:extLst>
          </p:cNvPr>
          <p:cNvSpPr txBox="1"/>
          <p:nvPr/>
        </p:nvSpPr>
        <p:spPr>
          <a:xfrm>
            <a:off x="-277356" y="4032372"/>
            <a:ext cx="0" cy="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xmlns:p14="http://schemas.microsoft.com/office/powerpoint/2010/main" xmlns:a16="http://schemas.microsoft.com/office/drawing/2014/main" val="1"/>
            </a:ext>
          </a:extLst>
        </p:spPr>
        <p:txBody>
          <a:bodyPr wrap="none" lIns="0" tIns="0" rIns="0" bIns="0" rtlCol="0">
            <a:noAutofit/>
          </a:bodyPr>
          <a:lstStyle/>
          <a:p>
            <a:pPr marL="444465" indent="-446749" algn="l" defTabSz="2438400">
              <a:spcBef>
                <a:spcPts val="2900"/>
              </a:spcBef>
              <a:buSzPct val="100000"/>
              <a:buFontTx/>
              <a:buChar char="–"/>
            </a:pPr>
            <a:endParaRPr lang="en-US" sz="2000" kern="0">
              <a:solidFill>
                <a:srgbClr val="000000"/>
              </a:solidFill>
              <a:latin typeface="IBM Plex Sans" panose="020B0503050203000203" pitchFamily="34" charset="0"/>
              <a:ea typeface="+mj-ea"/>
              <a:cs typeface="+mj-cs"/>
              <a:sym typeface="IBM Plex Sans Light"/>
            </a:endParaRPr>
          </a:p>
        </p:txBody>
      </p:sp>
      <p:sp>
        <p:nvSpPr>
          <p:cNvPr id="8" name="Slide Number Placeholder 7">
            <a:extLst>
              <a:ext uri="{FF2B5EF4-FFF2-40B4-BE49-F238E27FC236}">
                <a16:creationId xmlns:a16="http://schemas.microsoft.com/office/drawing/2014/main" id="{62F8C6DD-139A-8D09-B305-E85A9B161515}"/>
              </a:ext>
            </a:extLst>
          </p:cNvPr>
          <p:cNvSpPr>
            <a:spLocks noGrp="1"/>
          </p:cNvSpPr>
          <p:nvPr>
            <p:ph type="sldNum" sz="quarter" idx="4"/>
          </p:nvPr>
        </p:nvSpPr>
        <p:spPr/>
        <p:txBody>
          <a:bodyPr/>
          <a:lstStyle/>
          <a:p>
            <a:fld id="{86CB4B4D-7CA3-9044-876B-883B54F8677D}" type="slidenum">
              <a:rPr lang="en-US" smtClean="0"/>
              <a:pPr/>
              <a:t>9</a:t>
            </a:fld>
            <a:endParaRPr lang="en-US"/>
          </a:p>
        </p:txBody>
      </p:sp>
      <p:sp>
        <p:nvSpPr>
          <p:cNvPr id="4" name="Footer Placeholder 7">
            <a:extLst>
              <a:ext uri="{FF2B5EF4-FFF2-40B4-BE49-F238E27FC236}">
                <a16:creationId xmlns:a16="http://schemas.microsoft.com/office/drawing/2014/main" id="{DB4F9F80-B401-D820-1977-C8FCB63DBF0A}"/>
              </a:ext>
            </a:extLst>
          </p:cNvPr>
          <p:cNvSpPr>
            <a:spLocks noGrp="1"/>
          </p:cNvSpPr>
          <p:nvPr>
            <p:ph type="ftr" sz="quarter" idx="18"/>
          </p:nvPr>
        </p:nvSpPr>
        <p:spPr>
          <a:xfrm>
            <a:off x="574675" y="12938838"/>
            <a:ext cx="12804776" cy="246221"/>
          </a:xfrm>
        </p:spPr>
        <p:txBody>
          <a:bodyPr/>
          <a:lstStyle/>
          <a:p>
            <a:r>
              <a:rPr lang="en-US"/>
              <a:t>IBM Automation  / IBM &amp; IBM Business Partner Use Only / © 2025 IBM Corporation</a:t>
            </a:r>
          </a:p>
        </p:txBody>
      </p:sp>
      <p:graphicFrame>
        <p:nvGraphicFramePr>
          <p:cNvPr id="5" name="Table 4">
            <a:extLst>
              <a:ext uri="{FF2B5EF4-FFF2-40B4-BE49-F238E27FC236}">
                <a16:creationId xmlns:a16="http://schemas.microsoft.com/office/drawing/2014/main" id="{87C47AA1-E910-13C3-3B60-73EE5EEC457A}"/>
              </a:ext>
            </a:extLst>
          </p:cNvPr>
          <p:cNvGraphicFramePr>
            <a:graphicFrameLocks noGrp="1"/>
          </p:cNvGraphicFramePr>
          <p:nvPr/>
        </p:nvGraphicFramePr>
        <p:xfrm>
          <a:off x="1102450" y="4254031"/>
          <a:ext cx="9625022" cy="4932368"/>
        </p:xfrm>
        <a:graphic>
          <a:graphicData uri="http://schemas.openxmlformats.org/drawingml/2006/table">
            <a:tbl>
              <a:tblPr firstRow="1" bandRow="1">
                <a:tableStyleId>{C083E6E3-FA7D-4D7B-A595-EF9225AFEA82}</a:tableStyleId>
              </a:tblPr>
              <a:tblGrid>
                <a:gridCol w="9625022">
                  <a:extLst>
                    <a:ext uri="{9D8B030D-6E8A-4147-A177-3AD203B41FA5}">
                      <a16:colId xmlns:a16="http://schemas.microsoft.com/office/drawing/2014/main" val="3057138789"/>
                    </a:ext>
                  </a:extLst>
                </a:gridCol>
              </a:tblGrid>
              <a:tr h="802328">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0" i="0" u="none" strike="noStrike" kern="1200" cap="none" spc="0" baseline="0">
                          <a:solidFill>
                            <a:schemeClr val="accent1"/>
                          </a:solidFill>
                          <a:effectLst/>
                          <a:uFillTx/>
                          <a:latin typeface="+mn-lt"/>
                          <a:ea typeface="+mn-ea"/>
                          <a:cs typeface="+mn-cs"/>
                          <a:sym typeface="IBM Plex Sans"/>
                        </a:rPr>
                        <a:t>Subscription parts for quoting &amp; billing (BT59) – Appears on SCS Quotes &amp; Invoices</a:t>
                      </a:r>
                    </a:p>
                  </a:txBody>
                  <a:tcPr marT="50800" marB="50800" anchor="b">
                    <a:solidFill>
                      <a:schemeClr val="bg1">
                        <a:lumMod val="95000"/>
                      </a:schemeClr>
                    </a:solidFill>
                  </a:tcPr>
                </a:tc>
                <a:extLst>
                  <a:ext uri="{0D108BD9-81ED-4DB2-BD59-A6C34878D82A}">
                    <a16:rowId xmlns:a16="http://schemas.microsoft.com/office/drawing/2014/main" val="717837470"/>
                  </a:ext>
                </a:extLst>
              </a:tr>
              <a:tr h="3831624">
                <a:tc>
                  <a:txBody>
                    <a:bodyPr/>
                    <a:lstStyle/>
                    <a:p>
                      <a:pPr marL="400050" marR="0" lvl="0" indent="-400050" algn="l" defTabSz="914644" rtl="0" eaLnBrk="1" fontAlgn="ctr" latinLnBrk="0" hangingPunct="1">
                        <a:lnSpc>
                          <a:spcPct val="100000"/>
                        </a:lnSpc>
                        <a:spcBef>
                          <a:spcPts val="300"/>
                        </a:spcBef>
                        <a:spcAft>
                          <a:spcPts val="300"/>
                        </a:spcAft>
                        <a:buClrTx/>
                        <a:buSzTx/>
                        <a:buFont typeface="+mj-lt"/>
                        <a:buAutoNum type="arabicPeriod"/>
                        <a:tabLst/>
                        <a:defRPr/>
                      </a:pPr>
                      <a:r>
                        <a:rPr lang="en-US" sz="2000" b="0" i="0" u="none" strike="noStrike" kern="1200" cap="none" spc="0" baseline="0" dirty="0">
                          <a:solidFill>
                            <a:schemeClr val="tx1"/>
                          </a:solidFill>
                          <a:effectLst/>
                          <a:uFillTx/>
                          <a:latin typeface="+mn-lt"/>
                          <a:ea typeface="+mn-ea"/>
                          <a:cs typeface="+mn-cs"/>
                          <a:sym typeface="IBM Plex Sans"/>
                        </a:rPr>
                        <a:t>I</a:t>
                      </a:r>
                      <a:r>
                        <a:rPr lang="en-US" sz="2000" b="0" i="0" u="none" strike="noStrike" kern="1200" cap="none" spc="0" baseline="0" dirty="0">
                          <a:solidFill>
                            <a:schemeClr val="tx2"/>
                          </a:solidFill>
                          <a:effectLst/>
                          <a:uFillTx/>
                          <a:latin typeface="+mn-lt"/>
                          <a:ea typeface="+mn-ea"/>
                          <a:cs typeface="+mn-cs"/>
                          <a:sym typeface="IBM Plex Sans"/>
                        </a:rPr>
                        <a:t>BM Lifecycle Automation SaaS Committed Spend - 36 Months Term per Committed Spend</a:t>
                      </a:r>
                    </a:p>
                    <a:p>
                      <a:pPr marL="400050" marR="0" lvl="0" indent="-400050" algn="l" defTabSz="914644" rtl="0" eaLnBrk="1" fontAlgn="ctr" latinLnBrk="0" hangingPunct="1">
                        <a:lnSpc>
                          <a:spcPct val="100000"/>
                        </a:lnSpc>
                        <a:spcBef>
                          <a:spcPts val="300"/>
                        </a:spcBef>
                        <a:spcAft>
                          <a:spcPts val="300"/>
                        </a:spcAft>
                        <a:buClrTx/>
                        <a:buSzTx/>
                        <a:buFont typeface="+mj-lt"/>
                        <a:buAutoNum type="arabicPeriod"/>
                        <a:tabLst/>
                        <a:defRPr/>
                      </a:pPr>
                      <a:r>
                        <a:rPr lang="en-US" sz="2000" b="0" i="0" u="none" strike="noStrike" kern="1200" cap="none" spc="0" baseline="0" dirty="0">
                          <a:solidFill>
                            <a:schemeClr val="tx2"/>
                          </a:solidFill>
                          <a:effectLst/>
                          <a:uFillTx/>
                          <a:latin typeface="+mn-lt"/>
                          <a:ea typeface="+mn-ea"/>
                          <a:cs typeface="+mn-cs"/>
                          <a:sym typeface="IBM Plex Sans"/>
                        </a:rPr>
                        <a:t>IBM Lifecycle Automation SaaS Committed Spend - 36 Months Term Advanced Support per Committed Spend</a:t>
                      </a:r>
                    </a:p>
                    <a:p>
                      <a:pPr marL="400050" marR="0" lvl="0" indent="-400050" algn="l" defTabSz="914644" rtl="0" eaLnBrk="1" fontAlgn="ctr" latinLnBrk="0" hangingPunct="1">
                        <a:lnSpc>
                          <a:spcPct val="100000"/>
                        </a:lnSpc>
                        <a:spcBef>
                          <a:spcPts val="300"/>
                        </a:spcBef>
                        <a:spcAft>
                          <a:spcPts val="300"/>
                        </a:spcAft>
                        <a:buClrTx/>
                        <a:buSzTx/>
                        <a:buFont typeface="+mj-lt"/>
                        <a:buAutoNum type="arabicPeriod"/>
                        <a:tabLst/>
                        <a:defRPr/>
                      </a:pPr>
                      <a:r>
                        <a:rPr lang="en-US" sz="2000" b="0" i="0" u="none" strike="noStrike" kern="1200" cap="none" spc="0" baseline="0" dirty="0">
                          <a:solidFill>
                            <a:schemeClr val="tx2"/>
                          </a:solidFill>
                          <a:effectLst/>
                          <a:uFillTx/>
                          <a:latin typeface="+mn-lt"/>
                          <a:ea typeface="+mn-ea"/>
                          <a:cs typeface="+mn-cs"/>
                          <a:sym typeface="IBM Plex Sans"/>
                        </a:rPr>
                        <a:t>IBM Lifecycle Automation SaaS Committed Spend - </a:t>
                      </a:r>
                      <a:r>
                        <a:rPr lang="en-US" sz="2000" b="0" i="0" u="none" strike="noStrike" kern="1200" cap="none" spc="0" baseline="0" dirty="0">
                          <a:solidFill>
                            <a:schemeClr val="tx2"/>
                          </a:solidFill>
                          <a:effectLst/>
                          <a:highlight>
                            <a:srgbClr val="FFFF00"/>
                          </a:highlight>
                          <a:uFillTx/>
                          <a:latin typeface="+mn-lt"/>
                          <a:ea typeface="+mn-ea"/>
                          <a:cs typeface="+mn-cs"/>
                          <a:sym typeface="IBM Plex Sans"/>
                        </a:rPr>
                        <a:t>24 Months Term </a:t>
                      </a:r>
                      <a:r>
                        <a:rPr lang="en-US" sz="2000" b="0" i="0" u="none" strike="noStrike" kern="1200" cap="none" spc="0" baseline="0" dirty="0">
                          <a:solidFill>
                            <a:schemeClr val="tx2"/>
                          </a:solidFill>
                          <a:effectLst/>
                          <a:uFillTx/>
                          <a:latin typeface="+mn-lt"/>
                          <a:ea typeface="+mn-ea"/>
                          <a:cs typeface="+mn-cs"/>
                          <a:sym typeface="IBM Plex Sans"/>
                        </a:rPr>
                        <a:t>Committed Spend per Month </a:t>
                      </a:r>
                      <a:r>
                        <a:rPr lang="en-US" sz="2000" b="0" i="0" u="none" strike="noStrike" kern="1200" cap="none" spc="0" baseline="0" dirty="0">
                          <a:solidFill>
                            <a:schemeClr val="tx2"/>
                          </a:solidFill>
                          <a:effectLst/>
                          <a:highlight>
                            <a:srgbClr val="FFFF00"/>
                          </a:highlight>
                          <a:uFillTx/>
                          <a:latin typeface="+mn-lt"/>
                          <a:ea typeface="+mn-ea"/>
                          <a:cs typeface="+mn-cs"/>
                          <a:sym typeface="IBM Plex Sans"/>
                        </a:rPr>
                        <a:t>- GA on Dec 10 2025</a:t>
                      </a:r>
                    </a:p>
                    <a:p>
                      <a:pPr marL="400050" marR="0" lvl="0" indent="-400050" algn="l" defTabSz="914644" rtl="0" eaLnBrk="1" fontAlgn="ctr" latinLnBrk="0" hangingPunct="1">
                        <a:lnSpc>
                          <a:spcPct val="100000"/>
                        </a:lnSpc>
                        <a:spcBef>
                          <a:spcPts val="300"/>
                        </a:spcBef>
                        <a:spcAft>
                          <a:spcPts val="300"/>
                        </a:spcAft>
                        <a:buClrTx/>
                        <a:buSzTx/>
                        <a:buFont typeface="+mj-lt"/>
                        <a:buAutoNum type="arabicPeriod"/>
                        <a:tabLst/>
                        <a:defRPr/>
                      </a:pPr>
                      <a:r>
                        <a:rPr lang="en-US" sz="2000" b="0" i="0" u="none" strike="noStrike" kern="1200" cap="none" spc="0" baseline="0" dirty="0">
                          <a:solidFill>
                            <a:schemeClr val="tx2"/>
                          </a:solidFill>
                          <a:effectLst/>
                          <a:uFillTx/>
                          <a:latin typeface="+mn-lt"/>
                          <a:ea typeface="+mn-ea"/>
                          <a:cs typeface="+mn-cs"/>
                          <a:sym typeface="IBM Plex Sans"/>
                        </a:rPr>
                        <a:t>IBM Lifecycle Automation SaaS Committed Spend - </a:t>
                      </a:r>
                      <a:r>
                        <a:rPr lang="en-US" sz="2000" b="0" i="0" u="none" strike="noStrike" kern="1200" cap="none" spc="0" baseline="0" dirty="0">
                          <a:solidFill>
                            <a:schemeClr val="tx2"/>
                          </a:solidFill>
                          <a:effectLst/>
                          <a:highlight>
                            <a:srgbClr val="FFFF00"/>
                          </a:highlight>
                          <a:uFillTx/>
                          <a:latin typeface="+mn-lt"/>
                          <a:ea typeface="+mn-ea"/>
                          <a:cs typeface="+mn-cs"/>
                          <a:sym typeface="IBM Plex Sans"/>
                        </a:rPr>
                        <a:t>24 Months Term </a:t>
                      </a:r>
                      <a:r>
                        <a:rPr lang="en-US" sz="2000" b="0" i="0" u="none" strike="noStrike" kern="1200" cap="none" spc="0" baseline="0" dirty="0">
                          <a:solidFill>
                            <a:schemeClr val="tx2"/>
                          </a:solidFill>
                          <a:effectLst/>
                          <a:uFillTx/>
                          <a:latin typeface="+mn-lt"/>
                          <a:ea typeface="+mn-ea"/>
                          <a:cs typeface="+mn-cs"/>
                          <a:sym typeface="IBM Plex Sans"/>
                        </a:rPr>
                        <a:t>Committed Spend Advanced Support per Month </a:t>
                      </a:r>
                      <a:r>
                        <a:rPr lang="en-US" sz="2000" b="0" i="0" u="none" strike="noStrike" kern="1200" cap="none" spc="0" baseline="0" dirty="0">
                          <a:solidFill>
                            <a:schemeClr val="tx2"/>
                          </a:solidFill>
                          <a:effectLst/>
                          <a:highlight>
                            <a:srgbClr val="FFFF00"/>
                          </a:highlight>
                          <a:uFillTx/>
                          <a:latin typeface="+mn-lt"/>
                          <a:ea typeface="+mn-ea"/>
                          <a:cs typeface="+mn-cs"/>
                          <a:sym typeface="IBM Plex Sans"/>
                        </a:rPr>
                        <a:t>- GA on Dec 10 2025</a:t>
                      </a:r>
                    </a:p>
                    <a:p>
                      <a:pPr marL="400050" marR="0" lvl="0" indent="-400050" algn="l" defTabSz="914644" rtl="0" eaLnBrk="1" fontAlgn="ctr" latinLnBrk="0" hangingPunct="1">
                        <a:lnSpc>
                          <a:spcPct val="100000"/>
                        </a:lnSpc>
                        <a:spcBef>
                          <a:spcPts val="300"/>
                        </a:spcBef>
                        <a:spcAft>
                          <a:spcPts val="300"/>
                        </a:spcAft>
                        <a:buClrTx/>
                        <a:buSzTx/>
                        <a:buFont typeface="+mj-lt"/>
                        <a:buAutoNum type="arabicPeriod"/>
                        <a:tabLst/>
                        <a:defRPr/>
                      </a:pPr>
                      <a:r>
                        <a:rPr lang="en-US" sz="2000" b="0" i="0" u="none" strike="noStrike" kern="1200" cap="none" spc="0" baseline="0" dirty="0">
                          <a:solidFill>
                            <a:schemeClr val="tx2"/>
                          </a:solidFill>
                          <a:effectLst/>
                          <a:uFillTx/>
                          <a:latin typeface="+mn-lt"/>
                          <a:ea typeface="+mn-ea"/>
                          <a:cs typeface="+mn-cs"/>
                          <a:sym typeface="IBM Plex Sans"/>
                        </a:rPr>
                        <a:t>IBM Lifecycle Automation SaaS Committed Spend - 12 Months Term per Committed Spend</a:t>
                      </a:r>
                    </a:p>
                    <a:p>
                      <a:pPr marL="400050" marR="0" lvl="0" indent="-400050" algn="l" defTabSz="914644" rtl="0" eaLnBrk="1" fontAlgn="ctr" latinLnBrk="0" hangingPunct="1">
                        <a:lnSpc>
                          <a:spcPct val="100000"/>
                        </a:lnSpc>
                        <a:spcBef>
                          <a:spcPts val="300"/>
                        </a:spcBef>
                        <a:spcAft>
                          <a:spcPts val="300"/>
                        </a:spcAft>
                        <a:buClrTx/>
                        <a:buSzTx/>
                        <a:buFont typeface="+mj-lt"/>
                        <a:buAutoNum type="arabicPeriod"/>
                        <a:tabLst/>
                        <a:defRPr/>
                      </a:pPr>
                      <a:r>
                        <a:rPr lang="en-US" sz="2000" b="0" i="0" u="none" strike="noStrike" kern="1200" cap="none" spc="0" baseline="0" dirty="0">
                          <a:solidFill>
                            <a:schemeClr val="tx2"/>
                          </a:solidFill>
                          <a:effectLst/>
                          <a:uFillTx/>
                          <a:latin typeface="+mn-lt"/>
                          <a:ea typeface="+mn-ea"/>
                          <a:cs typeface="+mn-cs"/>
                          <a:sym typeface="IBM Plex Sans"/>
                        </a:rPr>
                        <a:t>IBM Lifecycle Automation SaaS Committed Spend - 12 Months Term Advanced Support per Committed Spend</a:t>
                      </a:r>
                    </a:p>
                  </a:txBody>
                  <a:tcPr anchor="ctr">
                    <a:noFill/>
                  </a:tcPr>
                </a:tc>
                <a:extLst>
                  <a:ext uri="{0D108BD9-81ED-4DB2-BD59-A6C34878D82A}">
                    <a16:rowId xmlns:a16="http://schemas.microsoft.com/office/drawing/2014/main" val="1454227951"/>
                  </a:ext>
                </a:extLst>
              </a:tr>
            </a:tbl>
          </a:graphicData>
        </a:graphic>
      </p:graphicFrame>
      <p:sp>
        <p:nvSpPr>
          <p:cNvPr id="9" name="TextBox 8">
            <a:extLst>
              <a:ext uri="{FF2B5EF4-FFF2-40B4-BE49-F238E27FC236}">
                <a16:creationId xmlns:a16="http://schemas.microsoft.com/office/drawing/2014/main" id="{2275DA42-FB76-5A57-452B-BD299B0C5ECB}"/>
              </a:ext>
            </a:extLst>
          </p:cNvPr>
          <p:cNvSpPr txBox="1"/>
          <p:nvPr/>
        </p:nvSpPr>
        <p:spPr>
          <a:xfrm>
            <a:off x="1093905" y="3816182"/>
            <a:ext cx="9625023" cy="30777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xmlns:p14="http://schemas.microsoft.com/office/powerpoint/2010/main" xmlns:a16="http://schemas.microsoft.com/office/drawing/2014/main" val="1"/>
            </a:ext>
          </a:extLst>
        </p:spPr>
        <p:txBody>
          <a:bodyPr wrap="square" lIns="0" tIns="0" rIns="0" bIns="0" rtlCol="0">
            <a:spAutoFit/>
          </a:bodyPr>
          <a:lstStyle/>
          <a:p>
            <a:pPr algn="l" defTabSz="2438400">
              <a:spcBef>
                <a:spcPts val="2900"/>
              </a:spcBef>
              <a:buSzPct val="100000"/>
            </a:pPr>
            <a:r>
              <a:rPr lang="en-US" sz="2000" b="1">
                <a:solidFill>
                  <a:srgbClr val="005164"/>
                </a:solidFill>
                <a:latin typeface="IBM Plex Sans" panose="020B0503050203000203" pitchFamily="34" charset="0"/>
                <a:sym typeface="IBM Plex Sans Light"/>
              </a:rPr>
              <a:t>PID 5900BR7: </a:t>
            </a:r>
            <a:r>
              <a:rPr lang="en-US" sz="2000" b="1" u="none" strike="noStrike" kern="1200" cap="none" spc="0" baseline="0">
                <a:solidFill>
                  <a:schemeClr val="tx2"/>
                </a:solidFill>
                <a:effectLst/>
                <a:uFillTx/>
                <a:latin typeface="IBM Plex Sans" panose="020B0503050203000203" pitchFamily="34" charset="0"/>
                <a:sym typeface="IBM Plex Sans"/>
              </a:rPr>
              <a:t>IBM Lifecycle Automation SaaS Committed Spend</a:t>
            </a:r>
          </a:p>
        </p:txBody>
      </p:sp>
      <p:graphicFrame>
        <p:nvGraphicFramePr>
          <p:cNvPr id="15" name="Table 14">
            <a:extLst>
              <a:ext uri="{FF2B5EF4-FFF2-40B4-BE49-F238E27FC236}">
                <a16:creationId xmlns:a16="http://schemas.microsoft.com/office/drawing/2014/main" id="{83321EB5-F262-7621-51D0-68F89ADE7C00}"/>
              </a:ext>
            </a:extLst>
          </p:cNvPr>
          <p:cNvGraphicFramePr>
            <a:graphicFrameLocks noGrp="1"/>
          </p:cNvGraphicFramePr>
          <p:nvPr/>
        </p:nvGraphicFramePr>
        <p:xfrm>
          <a:off x="12193587" y="4203385"/>
          <a:ext cx="9625023" cy="8555641"/>
        </p:xfrm>
        <a:graphic>
          <a:graphicData uri="http://schemas.openxmlformats.org/drawingml/2006/table">
            <a:tbl>
              <a:tblPr firstRow="1" bandRow="1">
                <a:tableStyleId>{C083E6E3-FA7D-4D7B-A595-EF9225AFEA82}</a:tableStyleId>
              </a:tblPr>
              <a:tblGrid>
                <a:gridCol w="9625023">
                  <a:extLst>
                    <a:ext uri="{9D8B030D-6E8A-4147-A177-3AD203B41FA5}">
                      <a16:colId xmlns:a16="http://schemas.microsoft.com/office/drawing/2014/main" val="1270792595"/>
                    </a:ext>
                  </a:extLst>
                </a:gridCol>
              </a:tblGrid>
              <a:tr h="958501">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000" b="0" i="0" u="none" strike="noStrike" kern="1200" cap="none" spc="0" baseline="0" dirty="0">
                          <a:solidFill>
                            <a:schemeClr val="accent1"/>
                          </a:solidFill>
                          <a:effectLst/>
                          <a:uFillTx/>
                          <a:latin typeface="+mn-lt"/>
                          <a:ea typeface="+mn-ea"/>
                          <a:cs typeface="+mn-cs"/>
                          <a:sym typeface="IBM Plex Sans"/>
                        </a:rPr>
                        <a:t>Pay Per Use part type: Billing only (BT63) – Used in lieu of overages; not quotable; not entitled to support)</a:t>
                      </a:r>
                    </a:p>
                  </a:txBody>
                  <a:tcPr marT="50800" marB="50800" anchor="b">
                    <a:solidFill>
                      <a:schemeClr val="bg1">
                        <a:lumMod val="95000"/>
                      </a:schemeClr>
                    </a:solidFill>
                  </a:tcPr>
                </a:tc>
                <a:extLst>
                  <a:ext uri="{0D108BD9-81ED-4DB2-BD59-A6C34878D82A}">
                    <a16:rowId xmlns:a16="http://schemas.microsoft.com/office/drawing/2014/main" val="717837470"/>
                  </a:ext>
                </a:extLst>
              </a:tr>
              <a:tr h="6713944">
                <a:tc>
                  <a:txBody>
                    <a:bodyPr/>
                    <a:lstStyle/>
                    <a:p>
                      <a:pPr marL="400050" indent="-400050" algn="l" rtl="0" eaLnBrk="1" fontAlgn="ctr" latinLnBrk="0" hangingPunct="1">
                        <a:buFont typeface="+mj-lt"/>
                        <a:buAutoNum type="arabicPeriod"/>
                      </a:pPr>
                      <a:endParaRPr lang="en-US" sz="2000" b="0" i="0" u="none" strike="noStrike" kern="1200" cap="none" spc="0" baseline="0" dirty="0">
                        <a:solidFill>
                          <a:schemeClr val="tx2"/>
                        </a:solidFill>
                        <a:effectLst/>
                        <a:uFillTx/>
                        <a:latin typeface="+mn-lt"/>
                        <a:ea typeface="+mn-ea"/>
                        <a:cs typeface="+mn-cs"/>
                        <a:sym typeface="IBM Plex Sans"/>
                      </a:endParaRPr>
                    </a:p>
                    <a:p>
                      <a:pPr marL="400050" indent="-400050" algn="l" rtl="0" eaLnBrk="1" fontAlgn="ctr" latinLnBrk="0" hangingPunct="1">
                        <a:spcBef>
                          <a:spcPts val="300"/>
                        </a:spcBef>
                        <a:spcAft>
                          <a:spcPts val="300"/>
                        </a:spcAft>
                        <a:buFont typeface="+mj-lt"/>
                        <a:buAutoNum type="arabicPeriod"/>
                      </a:pPr>
                      <a:r>
                        <a:rPr lang="en-US" sz="2000" b="0" i="0" u="none" strike="noStrike" kern="1200" cap="none" spc="0" baseline="0" dirty="0">
                          <a:solidFill>
                            <a:schemeClr val="tx2"/>
                          </a:solidFill>
                          <a:effectLst/>
                          <a:uFillTx/>
                          <a:latin typeface="+mn-lt"/>
                          <a:ea typeface="+mn-ea"/>
                          <a:cs typeface="+mn-cs"/>
                          <a:sym typeface="IBM Plex Sans"/>
                        </a:rPr>
                        <a:t>IBM </a:t>
                      </a:r>
                      <a:r>
                        <a:rPr lang="en-US" sz="2000" b="0" i="0" u="none" strike="noStrike" kern="1200" cap="none" spc="0" baseline="0" dirty="0">
                          <a:solidFill>
                            <a:schemeClr val="tx1"/>
                          </a:solidFill>
                          <a:effectLst/>
                          <a:uFillTx/>
                          <a:latin typeface="+mn-lt"/>
                          <a:ea typeface="+mn-ea"/>
                          <a:cs typeface="+mn-cs"/>
                          <a:sym typeface="IBM Plex Sans"/>
                        </a:rPr>
                        <a:t>Terraform </a:t>
                      </a:r>
                      <a:r>
                        <a:rPr lang="en-US" sz="2000" b="0" i="0" u="none" strike="noStrike" kern="1200" cap="none" spc="0" baseline="0" dirty="0">
                          <a:solidFill>
                            <a:schemeClr val="tx1"/>
                          </a:solidFill>
                          <a:effectLst/>
                          <a:uFillTx/>
                          <a:latin typeface="+mn-lt"/>
                          <a:ea typeface="+mn-ea"/>
                          <a:cs typeface="+mn-cs"/>
                        </a:rPr>
                        <a:t>Essentials </a:t>
                      </a:r>
                      <a:r>
                        <a:rPr lang="en-US" sz="2000" b="0" i="0" u="none" strike="noStrike" kern="1200" cap="none" spc="0" baseline="0" dirty="0" err="1">
                          <a:solidFill>
                            <a:schemeClr val="tx1"/>
                          </a:solidFill>
                          <a:effectLst/>
                          <a:uFillTx/>
                          <a:latin typeface="+mn-lt"/>
                          <a:ea typeface="+mn-ea"/>
                          <a:cs typeface="+mn-cs"/>
                        </a:rPr>
                        <a:t>PayGo</a:t>
                      </a:r>
                      <a:r>
                        <a:rPr lang="en-US" sz="2000" b="0" i="0" u="none" strike="noStrike" kern="1200" cap="none" spc="0" baseline="0" dirty="0">
                          <a:solidFill>
                            <a:schemeClr val="tx1"/>
                          </a:solidFill>
                          <a:effectLst/>
                          <a:uFillTx/>
                          <a:latin typeface="+mn-lt"/>
                          <a:ea typeface="+mn-ea"/>
                          <a:cs typeface="+mn-cs"/>
                        </a:rPr>
                        <a:t> per Resource Under Management</a:t>
                      </a:r>
                    </a:p>
                    <a:p>
                      <a:pPr marL="400050" indent="-400050" algn="l" rtl="0" eaLnBrk="1" fontAlgn="ctr" latinLnBrk="0" hangingPunct="1">
                        <a:spcBef>
                          <a:spcPts val="300"/>
                        </a:spcBef>
                        <a:spcAft>
                          <a:spcPts val="300"/>
                        </a:spcAft>
                        <a:buFont typeface="+mj-lt"/>
                        <a:buAutoNum type="arabicPeriod"/>
                      </a:pPr>
                      <a:r>
                        <a:rPr lang="en-US" sz="2000" b="0" i="0" u="none" strike="noStrike" kern="1200" cap="none" spc="0" baseline="0" dirty="0">
                          <a:solidFill>
                            <a:schemeClr val="tx1"/>
                          </a:solidFill>
                          <a:effectLst/>
                          <a:uFillTx/>
                          <a:latin typeface="+mn-lt"/>
                          <a:ea typeface="+mn-ea"/>
                          <a:cs typeface="+mn-cs"/>
                          <a:sym typeface="IBM Plex Sans"/>
                        </a:rPr>
                        <a:t>IBM Terraform </a:t>
                      </a:r>
                      <a:r>
                        <a:rPr lang="en-US" sz="2000" b="0" i="0" u="none" strike="noStrike" kern="1200" cap="none" spc="0" baseline="0" dirty="0">
                          <a:solidFill>
                            <a:schemeClr val="tx1"/>
                          </a:solidFill>
                          <a:effectLst/>
                          <a:uFillTx/>
                          <a:latin typeface="+mn-lt"/>
                          <a:ea typeface="+mn-ea"/>
                          <a:cs typeface="+mn-cs"/>
                        </a:rPr>
                        <a:t>Standard </a:t>
                      </a:r>
                      <a:r>
                        <a:rPr lang="en-US" sz="2000" b="0" i="0" u="none" strike="noStrike" kern="1200" cap="none" spc="0" baseline="0" dirty="0" err="1">
                          <a:solidFill>
                            <a:schemeClr val="tx1"/>
                          </a:solidFill>
                          <a:effectLst/>
                          <a:uFillTx/>
                          <a:latin typeface="+mn-lt"/>
                          <a:ea typeface="+mn-ea"/>
                          <a:cs typeface="+mn-cs"/>
                        </a:rPr>
                        <a:t>PayGo</a:t>
                      </a:r>
                      <a:r>
                        <a:rPr lang="en-US" sz="2000" b="0" i="0" u="none" strike="noStrike" kern="1200" cap="none" spc="0" baseline="0" dirty="0">
                          <a:solidFill>
                            <a:schemeClr val="tx1"/>
                          </a:solidFill>
                          <a:effectLst/>
                          <a:uFillTx/>
                          <a:latin typeface="+mn-lt"/>
                          <a:ea typeface="+mn-ea"/>
                          <a:cs typeface="+mn-cs"/>
                        </a:rPr>
                        <a:t> per Resource Under Management</a:t>
                      </a:r>
                    </a:p>
                    <a:p>
                      <a:pPr marL="400050" indent="-400050" algn="l" rtl="0" eaLnBrk="1" fontAlgn="ctr" latinLnBrk="0" hangingPunct="1">
                        <a:spcBef>
                          <a:spcPts val="300"/>
                        </a:spcBef>
                        <a:spcAft>
                          <a:spcPts val="300"/>
                        </a:spcAft>
                        <a:buFont typeface="+mj-lt"/>
                        <a:buAutoNum type="arabicPeriod"/>
                      </a:pPr>
                      <a:r>
                        <a:rPr lang="en-US" sz="2000" b="0" i="0" u="none" strike="noStrike" kern="1200" cap="none" spc="0" baseline="0" dirty="0">
                          <a:solidFill>
                            <a:schemeClr val="tx1"/>
                          </a:solidFill>
                          <a:effectLst/>
                          <a:uFillTx/>
                          <a:latin typeface="+mn-lt"/>
                          <a:ea typeface="+mn-ea"/>
                          <a:cs typeface="+mn-cs"/>
                          <a:sym typeface="IBM Plex Sans"/>
                        </a:rPr>
                        <a:t>IBM Terraform </a:t>
                      </a:r>
                      <a:r>
                        <a:rPr lang="en-US" sz="2000" b="0" i="0" u="none" strike="noStrike" kern="1200" cap="none" spc="0" baseline="0" dirty="0">
                          <a:solidFill>
                            <a:schemeClr val="tx1"/>
                          </a:solidFill>
                          <a:effectLst/>
                          <a:uFillTx/>
                          <a:latin typeface="+mn-lt"/>
                          <a:ea typeface="+mn-ea"/>
                          <a:cs typeface="+mn-cs"/>
                        </a:rPr>
                        <a:t>Premium </a:t>
                      </a:r>
                      <a:r>
                        <a:rPr lang="en-US" sz="2000" b="0" i="0" u="none" strike="noStrike" kern="1200" cap="none" spc="0" baseline="0" dirty="0" err="1">
                          <a:solidFill>
                            <a:schemeClr val="tx1"/>
                          </a:solidFill>
                          <a:effectLst/>
                          <a:uFillTx/>
                          <a:latin typeface="+mn-lt"/>
                          <a:ea typeface="+mn-ea"/>
                          <a:cs typeface="+mn-cs"/>
                        </a:rPr>
                        <a:t>PayGo</a:t>
                      </a:r>
                      <a:r>
                        <a:rPr lang="en-US" sz="2000" b="0" i="0" u="none" strike="noStrike" kern="1200" cap="none" spc="0" baseline="0" dirty="0">
                          <a:solidFill>
                            <a:schemeClr val="tx1"/>
                          </a:solidFill>
                          <a:effectLst/>
                          <a:uFillTx/>
                          <a:latin typeface="+mn-lt"/>
                          <a:ea typeface="+mn-ea"/>
                          <a:cs typeface="+mn-cs"/>
                        </a:rPr>
                        <a:t> per Resource Under Management</a:t>
                      </a:r>
                      <a:endParaRPr lang="en-US" sz="2000" b="0" i="0" u="none" strike="noStrike" kern="1200" cap="none" spc="0" baseline="0" dirty="0">
                        <a:solidFill>
                          <a:schemeClr val="tx1"/>
                        </a:solidFill>
                        <a:effectLst/>
                        <a:uFillTx/>
                        <a:latin typeface="+mn-lt"/>
                        <a:ea typeface="+mn-ea"/>
                        <a:cs typeface="+mn-cs"/>
                        <a:sym typeface="IBM Plex Sans"/>
                      </a:endParaRPr>
                    </a:p>
                    <a:p>
                      <a:pPr marL="400050" indent="-400050" algn="l" rtl="0" eaLnBrk="1" fontAlgn="ctr" latinLnBrk="0" hangingPunct="1">
                        <a:spcBef>
                          <a:spcPts val="300"/>
                        </a:spcBef>
                        <a:spcAft>
                          <a:spcPts val="300"/>
                        </a:spcAft>
                        <a:buFont typeface="+mj-lt"/>
                        <a:buAutoNum type="arabicPeriod"/>
                      </a:pPr>
                      <a:r>
                        <a:rPr lang="en-US" sz="2000" b="0" i="0" u="none" strike="noStrike" kern="1200" cap="none" spc="0" baseline="0" dirty="0">
                          <a:solidFill>
                            <a:schemeClr val="tx1"/>
                          </a:solidFill>
                          <a:effectLst/>
                          <a:uFillTx/>
                          <a:latin typeface="+mn-lt"/>
                          <a:ea typeface="+mn-ea"/>
                          <a:cs typeface="+mn-cs"/>
                          <a:sym typeface="IBM Plex Sans"/>
                        </a:rPr>
                        <a:t>IBM Packer Essentials </a:t>
                      </a:r>
                      <a:r>
                        <a:rPr lang="en-US" sz="2000" b="0" i="0" u="none" strike="noStrike" kern="1200" cap="none" spc="0" baseline="0" dirty="0" err="1">
                          <a:solidFill>
                            <a:schemeClr val="tx1"/>
                          </a:solidFill>
                          <a:effectLst/>
                          <a:uFillTx/>
                          <a:latin typeface="+mn-lt"/>
                          <a:ea typeface="+mn-ea"/>
                          <a:cs typeface="+mn-cs"/>
                        </a:rPr>
                        <a:t>PayGo</a:t>
                      </a:r>
                      <a:r>
                        <a:rPr lang="en-US" sz="2000" b="0" i="0" u="none" strike="noStrike" kern="1200" cap="none" spc="0" baseline="0" dirty="0">
                          <a:solidFill>
                            <a:schemeClr val="tx1"/>
                          </a:solidFill>
                          <a:effectLst/>
                          <a:uFillTx/>
                          <a:latin typeface="+mn-lt"/>
                          <a:ea typeface="+mn-ea"/>
                          <a:cs typeface="+mn-cs"/>
                          <a:sym typeface="IBM Plex Sans"/>
                        </a:rPr>
                        <a:t> per Image Bucket</a:t>
                      </a:r>
                    </a:p>
                    <a:p>
                      <a:pPr marL="400050" indent="-400050" algn="l" rtl="0" eaLnBrk="1" fontAlgn="ctr" latinLnBrk="0" hangingPunct="1">
                        <a:spcBef>
                          <a:spcPts val="300"/>
                        </a:spcBef>
                        <a:spcAft>
                          <a:spcPts val="300"/>
                        </a:spcAft>
                        <a:buFont typeface="+mj-lt"/>
                        <a:buAutoNum type="arabicPeriod"/>
                      </a:pPr>
                      <a:r>
                        <a:rPr lang="en-US" sz="2000" b="0" i="0" u="none" strike="noStrike" kern="1200" cap="none" spc="0" baseline="0" dirty="0">
                          <a:solidFill>
                            <a:schemeClr val="tx1"/>
                          </a:solidFill>
                          <a:effectLst/>
                          <a:uFillTx/>
                          <a:latin typeface="+mn-lt"/>
                          <a:ea typeface="+mn-ea"/>
                          <a:cs typeface="+mn-cs"/>
                          <a:sym typeface="IBM Plex Sans"/>
                        </a:rPr>
                        <a:t>IBM Packer Essentials </a:t>
                      </a:r>
                      <a:r>
                        <a:rPr lang="en-US" sz="2000" b="0" i="0" u="none" strike="noStrike" kern="1200" cap="none" spc="0" baseline="0" dirty="0" err="1">
                          <a:solidFill>
                            <a:schemeClr val="tx1"/>
                          </a:solidFill>
                          <a:effectLst/>
                          <a:uFillTx/>
                          <a:latin typeface="+mn-lt"/>
                          <a:ea typeface="+mn-ea"/>
                          <a:cs typeface="+mn-cs"/>
                          <a:sym typeface="IBM Plex Sans"/>
                        </a:rPr>
                        <a:t>PayGo</a:t>
                      </a:r>
                      <a:r>
                        <a:rPr lang="en-US" sz="2000" b="0" i="0" u="none" strike="noStrike" kern="1200" cap="none" spc="0" baseline="0" dirty="0">
                          <a:solidFill>
                            <a:schemeClr val="tx1"/>
                          </a:solidFill>
                          <a:effectLst/>
                          <a:uFillTx/>
                          <a:latin typeface="+mn-lt"/>
                          <a:ea typeface="+mn-ea"/>
                          <a:cs typeface="+mn-cs"/>
                          <a:sym typeface="IBM Plex Sans"/>
                        </a:rPr>
                        <a:t> per Request</a:t>
                      </a:r>
                    </a:p>
                    <a:p>
                      <a:pPr marL="400050" indent="-400050" algn="l" rtl="0" eaLnBrk="1" fontAlgn="ctr" latinLnBrk="0" hangingPunct="1">
                        <a:spcBef>
                          <a:spcPts val="300"/>
                        </a:spcBef>
                        <a:spcAft>
                          <a:spcPts val="300"/>
                        </a:spcAft>
                        <a:buFont typeface="+mj-lt"/>
                        <a:buAutoNum type="arabicPeriod"/>
                      </a:pPr>
                      <a:r>
                        <a:rPr lang="en-US" sz="2000" b="0" i="0" u="none" strike="noStrike" kern="1200" cap="none" spc="0" baseline="0" dirty="0">
                          <a:solidFill>
                            <a:schemeClr val="tx1"/>
                          </a:solidFill>
                          <a:effectLst/>
                          <a:uFillTx/>
                          <a:latin typeface="+mn-lt"/>
                          <a:ea typeface="+mn-ea"/>
                          <a:cs typeface="+mn-cs"/>
                          <a:sym typeface="IBM Plex Sans"/>
                        </a:rPr>
                        <a:t>IBM Packer Standard </a:t>
                      </a:r>
                      <a:r>
                        <a:rPr lang="en-US" sz="2000" b="0" i="0" u="none" strike="noStrike" kern="1200" cap="none" spc="0" baseline="0" dirty="0" err="1">
                          <a:solidFill>
                            <a:schemeClr val="tx1"/>
                          </a:solidFill>
                          <a:effectLst/>
                          <a:uFillTx/>
                          <a:latin typeface="+mn-lt"/>
                          <a:ea typeface="+mn-ea"/>
                          <a:cs typeface="+mn-cs"/>
                          <a:sym typeface="IBM Plex Sans"/>
                        </a:rPr>
                        <a:t>PayGo</a:t>
                      </a:r>
                      <a:r>
                        <a:rPr lang="en-US" sz="2000" b="0" i="0" u="none" strike="noStrike" kern="1200" cap="none" spc="0" baseline="0" dirty="0">
                          <a:solidFill>
                            <a:schemeClr val="tx1"/>
                          </a:solidFill>
                          <a:effectLst/>
                          <a:uFillTx/>
                          <a:latin typeface="+mn-lt"/>
                          <a:ea typeface="+mn-ea"/>
                          <a:cs typeface="+mn-cs"/>
                          <a:sym typeface="IBM Plex Sans"/>
                        </a:rPr>
                        <a:t> per Image Bucket</a:t>
                      </a:r>
                    </a:p>
                    <a:p>
                      <a:pPr marL="400050" indent="-400050" algn="l" rtl="0" eaLnBrk="1" fontAlgn="ctr" latinLnBrk="0" hangingPunct="1">
                        <a:spcBef>
                          <a:spcPts val="300"/>
                        </a:spcBef>
                        <a:spcAft>
                          <a:spcPts val="300"/>
                        </a:spcAft>
                        <a:buFont typeface="+mj-lt"/>
                        <a:buAutoNum type="arabicPeriod"/>
                      </a:pPr>
                      <a:r>
                        <a:rPr lang="en-US" sz="2000" b="0" i="0" u="none" strike="noStrike" kern="1200" cap="none" spc="0" baseline="0" dirty="0">
                          <a:solidFill>
                            <a:schemeClr val="tx1"/>
                          </a:solidFill>
                          <a:effectLst/>
                          <a:uFillTx/>
                          <a:latin typeface="+mn-lt"/>
                          <a:ea typeface="+mn-ea"/>
                          <a:cs typeface="+mn-cs"/>
                          <a:sym typeface="IBM Plex Sans"/>
                        </a:rPr>
                        <a:t>IBM Packer Standard </a:t>
                      </a:r>
                      <a:r>
                        <a:rPr lang="en-US" sz="2000" b="0" i="0" u="none" strike="noStrike" kern="1200" cap="none" spc="0" baseline="0" dirty="0" err="1">
                          <a:solidFill>
                            <a:schemeClr val="tx1"/>
                          </a:solidFill>
                          <a:effectLst/>
                          <a:uFillTx/>
                          <a:latin typeface="+mn-lt"/>
                          <a:ea typeface="+mn-ea"/>
                          <a:cs typeface="+mn-cs"/>
                        </a:rPr>
                        <a:t>PayGo</a:t>
                      </a:r>
                      <a:r>
                        <a:rPr lang="en-US" sz="2000" b="0" i="0" u="none" strike="noStrike" kern="1200" cap="none" spc="0" baseline="0" dirty="0">
                          <a:solidFill>
                            <a:schemeClr val="tx1"/>
                          </a:solidFill>
                          <a:effectLst/>
                          <a:uFillTx/>
                          <a:latin typeface="+mn-lt"/>
                          <a:ea typeface="+mn-ea"/>
                          <a:cs typeface="+mn-cs"/>
                          <a:sym typeface="IBM Plex Sans"/>
                        </a:rPr>
                        <a:t> per Request</a:t>
                      </a:r>
                    </a:p>
                    <a:p>
                      <a:pPr marL="400050" indent="-400050" algn="l" rtl="0" eaLnBrk="1" fontAlgn="ctr" latinLnBrk="0" hangingPunct="1">
                        <a:spcBef>
                          <a:spcPts val="300"/>
                        </a:spcBef>
                        <a:spcAft>
                          <a:spcPts val="300"/>
                        </a:spcAft>
                        <a:buFont typeface="+mj-lt"/>
                        <a:buAutoNum type="arabicPeriod"/>
                      </a:pPr>
                      <a:r>
                        <a:rPr lang="en-US" sz="2000" b="0" i="0" u="none" strike="noStrike" kern="1200" cap="none" spc="0" baseline="0" dirty="0">
                          <a:solidFill>
                            <a:schemeClr val="tx1"/>
                          </a:solidFill>
                          <a:effectLst/>
                          <a:uFillTx/>
                          <a:latin typeface="+mn-lt"/>
                          <a:ea typeface="+mn-ea"/>
                          <a:cs typeface="+mn-cs"/>
                          <a:sym typeface="IBM Plex Sans"/>
                        </a:rPr>
                        <a:t>IBM Vault </a:t>
                      </a:r>
                      <a:r>
                        <a:rPr lang="en-US" sz="2000" b="0" i="0" u="none" strike="noStrike" kern="1200" cap="none" spc="0" baseline="0" dirty="0">
                          <a:solidFill>
                            <a:schemeClr val="tx1"/>
                          </a:solidFill>
                          <a:effectLst/>
                          <a:uFillTx/>
                          <a:latin typeface="+mn-lt"/>
                          <a:ea typeface="+mn-ea"/>
                          <a:cs typeface="+mn-cs"/>
                        </a:rPr>
                        <a:t>Dedicated</a:t>
                      </a:r>
                      <a:r>
                        <a:rPr lang="en-US" sz="2000" b="0" i="0" u="none" strike="noStrike" kern="1200" cap="none" spc="0" baseline="0" dirty="0">
                          <a:solidFill>
                            <a:schemeClr val="tx1"/>
                          </a:solidFill>
                          <a:effectLst/>
                          <a:uFillTx/>
                          <a:latin typeface="+mn-lt"/>
                          <a:ea typeface="+mn-ea"/>
                          <a:cs typeface="+mn-cs"/>
                          <a:sym typeface="IBM Plex Sans"/>
                        </a:rPr>
                        <a:t> </a:t>
                      </a:r>
                      <a:r>
                        <a:rPr lang="en-US" sz="2000" b="0" i="0" u="none" strike="noStrike" kern="1200" cap="none" spc="0" baseline="0" dirty="0">
                          <a:solidFill>
                            <a:schemeClr val="tx1"/>
                          </a:solidFill>
                          <a:effectLst/>
                          <a:uFillTx/>
                          <a:latin typeface="+mn-lt"/>
                          <a:ea typeface="+mn-ea"/>
                          <a:cs typeface="+mn-cs"/>
                        </a:rPr>
                        <a:t>Essentials Small </a:t>
                      </a:r>
                      <a:r>
                        <a:rPr lang="en-US" sz="2000" b="0" i="0" u="none" strike="noStrike" kern="1200" cap="none" spc="0" baseline="0" dirty="0" err="1">
                          <a:solidFill>
                            <a:schemeClr val="tx1"/>
                          </a:solidFill>
                          <a:effectLst/>
                          <a:uFillTx/>
                          <a:latin typeface="+mn-lt"/>
                          <a:ea typeface="+mn-ea"/>
                          <a:cs typeface="+mn-cs"/>
                        </a:rPr>
                        <a:t>PayGo</a:t>
                      </a:r>
                      <a:r>
                        <a:rPr lang="en-US" sz="2000" b="0" i="0" u="none" strike="noStrike" kern="1200" cap="none" spc="0" baseline="0" dirty="0">
                          <a:solidFill>
                            <a:schemeClr val="tx1"/>
                          </a:solidFill>
                          <a:effectLst/>
                          <a:uFillTx/>
                          <a:latin typeface="+mn-lt"/>
                          <a:ea typeface="+mn-ea"/>
                          <a:cs typeface="+mn-cs"/>
                        </a:rPr>
                        <a:t> per Cluster</a:t>
                      </a:r>
                    </a:p>
                    <a:p>
                      <a:pPr marL="400050" indent="-400050" algn="l" rtl="0" eaLnBrk="1" fontAlgn="ctr" latinLnBrk="0" hangingPunct="1">
                        <a:spcBef>
                          <a:spcPts val="300"/>
                        </a:spcBef>
                        <a:spcAft>
                          <a:spcPts val="300"/>
                        </a:spcAft>
                        <a:buFont typeface="+mj-lt"/>
                        <a:buAutoNum type="arabicPeriod"/>
                      </a:pPr>
                      <a:r>
                        <a:rPr lang="en-US" sz="2000" b="0" i="0" u="none" strike="noStrike" kern="1200" cap="none" spc="0" baseline="0" dirty="0">
                          <a:solidFill>
                            <a:schemeClr val="tx1"/>
                          </a:solidFill>
                          <a:effectLst/>
                          <a:uFillTx/>
                          <a:latin typeface="+mn-lt"/>
                          <a:ea typeface="+mn-ea"/>
                          <a:cs typeface="+mn-cs"/>
                          <a:sym typeface="IBM Plex Sans"/>
                        </a:rPr>
                        <a:t>IBM Vault </a:t>
                      </a:r>
                      <a:r>
                        <a:rPr lang="en-US" sz="2000" b="0" i="0" u="none" strike="noStrike" kern="1200" cap="none" spc="0" baseline="0" dirty="0">
                          <a:solidFill>
                            <a:schemeClr val="tx1"/>
                          </a:solidFill>
                          <a:effectLst/>
                          <a:uFillTx/>
                          <a:latin typeface="+mn-lt"/>
                          <a:ea typeface="+mn-ea"/>
                          <a:cs typeface="+mn-cs"/>
                        </a:rPr>
                        <a:t>Dedicated</a:t>
                      </a:r>
                      <a:r>
                        <a:rPr lang="en-US" sz="2000" b="0" i="0" u="none" strike="noStrike" kern="1200" cap="none" spc="0" baseline="0" dirty="0">
                          <a:solidFill>
                            <a:schemeClr val="tx1"/>
                          </a:solidFill>
                          <a:effectLst/>
                          <a:uFillTx/>
                          <a:latin typeface="+mn-lt"/>
                          <a:ea typeface="+mn-ea"/>
                          <a:cs typeface="+mn-cs"/>
                          <a:sym typeface="IBM Plex Sans"/>
                        </a:rPr>
                        <a:t> </a:t>
                      </a:r>
                      <a:r>
                        <a:rPr lang="en-US" sz="2000" b="0" i="0" u="none" strike="noStrike" kern="1200" cap="none" spc="0" baseline="0" dirty="0">
                          <a:solidFill>
                            <a:schemeClr val="tx1"/>
                          </a:solidFill>
                          <a:effectLst/>
                          <a:uFillTx/>
                          <a:latin typeface="+mn-lt"/>
                          <a:ea typeface="+mn-ea"/>
                          <a:cs typeface="+mn-cs"/>
                        </a:rPr>
                        <a:t>Essentials Medium </a:t>
                      </a:r>
                      <a:r>
                        <a:rPr lang="en-US" sz="2000" b="0" i="0" u="none" strike="noStrike" kern="1200" cap="none" spc="0" baseline="0" dirty="0" err="1">
                          <a:solidFill>
                            <a:schemeClr val="tx1"/>
                          </a:solidFill>
                          <a:effectLst/>
                          <a:uFillTx/>
                          <a:latin typeface="+mn-lt"/>
                          <a:ea typeface="+mn-ea"/>
                          <a:cs typeface="+mn-cs"/>
                        </a:rPr>
                        <a:t>PayGo</a:t>
                      </a:r>
                      <a:r>
                        <a:rPr lang="en-US" sz="2000" b="0" i="0" u="none" strike="noStrike" kern="1200" cap="none" spc="0" baseline="0" dirty="0">
                          <a:solidFill>
                            <a:schemeClr val="tx1"/>
                          </a:solidFill>
                          <a:effectLst/>
                          <a:uFillTx/>
                          <a:latin typeface="+mn-lt"/>
                          <a:ea typeface="+mn-ea"/>
                          <a:cs typeface="+mn-cs"/>
                        </a:rPr>
                        <a:t> per Cluster</a:t>
                      </a:r>
                    </a:p>
                    <a:p>
                      <a:pPr marL="400050" indent="-400050" algn="l" rtl="0" eaLnBrk="1" fontAlgn="ctr" latinLnBrk="0" hangingPunct="1">
                        <a:spcBef>
                          <a:spcPts val="300"/>
                        </a:spcBef>
                        <a:spcAft>
                          <a:spcPts val="300"/>
                        </a:spcAft>
                        <a:buFont typeface="+mj-lt"/>
                        <a:buAutoNum type="arabicPeriod"/>
                      </a:pPr>
                      <a:r>
                        <a:rPr lang="en-US" sz="2000" b="0" i="0" u="none" strike="noStrike" kern="1200" cap="none" spc="0" baseline="0" dirty="0">
                          <a:solidFill>
                            <a:schemeClr val="tx1"/>
                          </a:solidFill>
                          <a:effectLst/>
                          <a:uFillTx/>
                          <a:latin typeface="+mn-lt"/>
                          <a:ea typeface="+mn-ea"/>
                          <a:cs typeface="+mn-cs"/>
                          <a:sym typeface="IBM Plex Sans"/>
                        </a:rPr>
                        <a:t>IBM Vault </a:t>
                      </a:r>
                      <a:r>
                        <a:rPr lang="en-US" sz="2000" b="0" i="0" u="none" strike="noStrike" kern="1200" cap="none" spc="0" baseline="0" dirty="0">
                          <a:solidFill>
                            <a:schemeClr val="tx1"/>
                          </a:solidFill>
                          <a:effectLst/>
                          <a:uFillTx/>
                          <a:latin typeface="+mn-lt"/>
                          <a:ea typeface="+mn-ea"/>
                          <a:cs typeface="+mn-cs"/>
                        </a:rPr>
                        <a:t>Dedicated</a:t>
                      </a:r>
                      <a:r>
                        <a:rPr lang="en-US" sz="2000" b="0" i="0" u="none" strike="noStrike" kern="1200" cap="none" spc="0" baseline="0" dirty="0">
                          <a:solidFill>
                            <a:schemeClr val="tx1"/>
                          </a:solidFill>
                          <a:effectLst/>
                          <a:uFillTx/>
                          <a:latin typeface="+mn-lt"/>
                          <a:ea typeface="+mn-ea"/>
                          <a:cs typeface="+mn-cs"/>
                          <a:sym typeface="IBM Plex Sans"/>
                        </a:rPr>
                        <a:t> </a:t>
                      </a:r>
                      <a:r>
                        <a:rPr lang="en-US" sz="2000" b="0" i="0" u="none" strike="noStrike" kern="1200" cap="none" spc="0" baseline="0" dirty="0">
                          <a:solidFill>
                            <a:schemeClr val="tx1"/>
                          </a:solidFill>
                          <a:effectLst/>
                          <a:uFillTx/>
                          <a:latin typeface="+mn-lt"/>
                          <a:ea typeface="+mn-ea"/>
                          <a:cs typeface="+mn-cs"/>
                        </a:rPr>
                        <a:t>Essentials Large </a:t>
                      </a:r>
                      <a:r>
                        <a:rPr lang="en-US" sz="2000" b="0" i="0" u="none" strike="noStrike" kern="1200" cap="none" spc="0" baseline="0" dirty="0" err="1">
                          <a:solidFill>
                            <a:schemeClr val="tx1"/>
                          </a:solidFill>
                          <a:effectLst/>
                          <a:uFillTx/>
                          <a:latin typeface="+mn-lt"/>
                          <a:ea typeface="+mn-ea"/>
                          <a:cs typeface="+mn-cs"/>
                        </a:rPr>
                        <a:t>PayGo</a:t>
                      </a:r>
                      <a:r>
                        <a:rPr lang="en-US" sz="2000" b="0" i="0" u="none" strike="noStrike" kern="1200" cap="none" spc="0" baseline="0" dirty="0">
                          <a:solidFill>
                            <a:schemeClr val="tx1"/>
                          </a:solidFill>
                          <a:effectLst/>
                          <a:uFillTx/>
                          <a:latin typeface="+mn-lt"/>
                          <a:ea typeface="+mn-ea"/>
                          <a:cs typeface="+mn-cs"/>
                        </a:rPr>
                        <a:t> per Cluster</a:t>
                      </a:r>
                    </a:p>
                    <a:p>
                      <a:pPr marL="400050" indent="-400050" algn="l" rtl="0" eaLnBrk="1" fontAlgn="ctr" latinLnBrk="0" hangingPunct="1">
                        <a:spcBef>
                          <a:spcPts val="300"/>
                        </a:spcBef>
                        <a:spcAft>
                          <a:spcPts val="300"/>
                        </a:spcAft>
                        <a:buFont typeface="+mj-lt"/>
                        <a:buAutoNum type="arabicPeriod"/>
                      </a:pPr>
                      <a:r>
                        <a:rPr lang="en-US" sz="2000" b="0" i="0" u="none" strike="noStrike" kern="1200" cap="none" spc="0" baseline="0" dirty="0">
                          <a:solidFill>
                            <a:schemeClr val="tx1"/>
                          </a:solidFill>
                          <a:effectLst/>
                          <a:uFillTx/>
                          <a:latin typeface="+mn-lt"/>
                          <a:ea typeface="+mn-ea"/>
                          <a:cs typeface="+mn-cs"/>
                          <a:sym typeface="IBM Plex Sans"/>
                        </a:rPr>
                        <a:t>IBM Vault Dedicated </a:t>
                      </a:r>
                      <a:r>
                        <a:rPr lang="en-US" sz="2000" b="0" i="0" u="none" strike="noStrike" kern="1200" cap="none" spc="0" baseline="0" dirty="0">
                          <a:solidFill>
                            <a:schemeClr val="tx1"/>
                          </a:solidFill>
                          <a:effectLst/>
                          <a:uFillTx/>
                          <a:latin typeface="+mn-lt"/>
                          <a:ea typeface="+mn-ea"/>
                          <a:cs typeface="+mn-cs"/>
                        </a:rPr>
                        <a:t>Standard Small </a:t>
                      </a:r>
                      <a:r>
                        <a:rPr lang="en-US" sz="2000" b="0" i="0" u="none" strike="noStrike" kern="1200" cap="none" spc="0" baseline="0" dirty="0" err="1">
                          <a:solidFill>
                            <a:schemeClr val="tx1"/>
                          </a:solidFill>
                          <a:effectLst/>
                          <a:uFillTx/>
                          <a:latin typeface="+mn-lt"/>
                          <a:ea typeface="+mn-ea"/>
                          <a:cs typeface="+mn-cs"/>
                        </a:rPr>
                        <a:t>PayGo</a:t>
                      </a:r>
                      <a:r>
                        <a:rPr lang="en-US" sz="2000" b="0" i="0" u="none" strike="noStrike" kern="1200" cap="none" spc="0" baseline="0" dirty="0">
                          <a:solidFill>
                            <a:schemeClr val="tx1"/>
                          </a:solidFill>
                          <a:effectLst/>
                          <a:uFillTx/>
                          <a:latin typeface="+mn-lt"/>
                          <a:ea typeface="+mn-ea"/>
                          <a:cs typeface="+mn-cs"/>
                        </a:rPr>
                        <a:t> per Cluster</a:t>
                      </a:r>
                    </a:p>
                    <a:p>
                      <a:pPr marL="400050" indent="-400050" algn="l" rtl="0" eaLnBrk="1" fontAlgn="ctr" latinLnBrk="0" hangingPunct="1">
                        <a:spcBef>
                          <a:spcPts val="300"/>
                        </a:spcBef>
                        <a:spcAft>
                          <a:spcPts val="300"/>
                        </a:spcAft>
                        <a:buFont typeface="+mj-lt"/>
                        <a:buAutoNum type="arabicPeriod"/>
                      </a:pPr>
                      <a:r>
                        <a:rPr lang="en-US" sz="2000" b="0" i="0" u="none" strike="noStrike" kern="1200" cap="none" spc="0" baseline="0" dirty="0">
                          <a:solidFill>
                            <a:schemeClr val="tx1"/>
                          </a:solidFill>
                          <a:effectLst/>
                          <a:uFillTx/>
                          <a:latin typeface="+mn-lt"/>
                          <a:ea typeface="+mn-ea"/>
                          <a:cs typeface="+mn-cs"/>
                          <a:sym typeface="IBM Plex Sans"/>
                        </a:rPr>
                        <a:t>IBM Vault Dedicated </a:t>
                      </a:r>
                      <a:r>
                        <a:rPr lang="en-US" sz="2000" b="0" i="0" u="none" strike="noStrike" kern="1200" cap="none" spc="0" baseline="0" dirty="0">
                          <a:solidFill>
                            <a:schemeClr val="tx1"/>
                          </a:solidFill>
                          <a:effectLst/>
                          <a:uFillTx/>
                          <a:latin typeface="+mn-lt"/>
                          <a:ea typeface="+mn-ea"/>
                          <a:cs typeface="+mn-cs"/>
                        </a:rPr>
                        <a:t>Standard Medium </a:t>
                      </a:r>
                      <a:r>
                        <a:rPr lang="en-US" sz="2000" b="0" i="0" u="none" strike="noStrike" kern="1200" cap="none" spc="0" baseline="0" dirty="0" err="1">
                          <a:solidFill>
                            <a:schemeClr val="tx1"/>
                          </a:solidFill>
                          <a:effectLst/>
                          <a:uFillTx/>
                          <a:latin typeface="+mn-lt"/>
                          <a:ea typeface="+mn-ea"/>
                          <a:cs typeface="+mn-cs"/>
                        </a:rPr>
                        <a:t>PayGo</a:t>
                      </a:r>
                      <a:r>
                        <a:rPr lang="en-US" sz="2000" b="0" i="0" u="none" strike="noStrike" kern="1200" cap="none" spc="0" baseline="0" dirty="0">
                          <a:solidFill>
                            <a:schemeClr val="tx1"/>
                          </a:solidFill>
                          <a:effectLst/>
                          <a:uFillTx/>
                          <a:latin typeface="+mn-lt"/>
                          <a:ea typeface="+mn-ea"/>
                          <a:cs typeface="+mn-cs"/>
                        </a:rPr>
                        <a:t> per Cluster</a:t>
                      </a:r>
                    </a:p>
                    <a:p>
                      <a:pPr marL="400050" indent="-400050" algn="l" rtl="0" eaLnBrk="1" fontAlgn="ctr" latinLnBrk="0" hangingPunct="1">
                        <a:spcBef>
                          <a:spcPts val="300"/>
                        </a:spcBef>
                        <a:spcAft>
                          <a:spcPts val="300"/>
                        </a:spcAft>
                        <a:buFont typeface="+mj-lt"/>
                        <a:buAutoNum type="arabicPeriod"/>
                      </a:pPr>
                      <a:r>
                        <a:rPr lang="en-US" sz="2000" b="0" i="0" u="none" strike="noStrike" kern="1200" cap="none" spc="0" baseline="0" dirty="0">
                          <a:solidFill>
                            <a:schemeClr val="tx1"/>
                          </a:solidFill>
                          <a:effectLst/>
                          <a:uFillTx/>
                          <a:latin typeface="+mn-lt"/>
                          <a:ea typeface="+mn-ea"/>
                          <a:cs typeface="+mn-cs"/>
                          <a:sym typeface="IBM Plex Sans"/>
                        </a:rPr>
                        <a:t>IBM Vault Dedicated </a:t>
                      </a:r>
                      <a:r>
                        <a:rPr lang="en-US" sz="2000" b="0" i="0" u="none" strike="noStrike" kern="1200" cap="none" spc="0" baseline="0" dirty="0">
                          <a:solidFill>
                            <a:schemeClr val="tx1"/>
                          </a:solidFill>
                          <a:effectLst/>
                          <a:uFillTx/>
                          <a:latin typeface="+mn-lt"/>
                          <a:ea typeface="+mn-ea"/>
                          <a:cs typeface="+mn-cs"/>
                        </a:rPr>
                        <a:t>Standard Large </a:t>
                      </a:r>
                      <a:r>
                        <a:rPr lang="en-US" sz="2000" b="0" i="0" u="none" strike="noStrike" kern="1200" cap="none" spc="0" baseline="0" dirty="0" err="1">
                          <a:solidFill>
                            <a:schemeClr val="tx1"/>
                          </a:solidFill>
                          <a:effectLst/>
                          <a:uFillTx/>
                          <a:latin typeface="+mn-lt"/>
                          <a:ea typeface="+mn-ea"/>
                          <a:cs typeface="+mn-cs"/>
                        </a:rPr>
                        <a:t>PayGo</a:t>
                      </a:r>
                      <a:r>
                        <a:rPr lang="en-US" sz="2000" b="0" i="0" u="none" strike="noStrike" kern="1200" cap="none" spc="0" baseline="0" dirty="0">
                          <a:solidFill>
                            <a:schemeClr val="tx1"/>
                          </a:solidFill>
                          <a:effectLst/>
                          <a:uFillTx/>
                          <a:latin typeface="+mn-lt"/>
                          <a:ea typeface="+mn-ea"/>
                          <a:cs typeface="+mn-cs"/>
                        </a:rPr>
                        <a:t> per Cluster</a:t>
                      </a:r>
                    </a:p>
                    <a:p>
                      <a:pPr marL="400050" marR="0" lvl="0" indent="-400050" algn="l" defTabSz="914644" rtl="0" eaLnBrk="1" fontAlgn="ctr" latinLnBrk="0" hangingPunct="1">
                        <a:lnSpc>
                          <a:spcPct val="100000"/>
                        </a:lnSpc>
                        <a:spcBef>
                          <a:spcPts val="300"/>
                        </a:spcBef>
                        <a:spcAft>
                          <a:spcPts val="300"/>
                        </a:spcAft>
                        <a:buClrTx/>
                        <a:buSzTx/>
                        <a:buFont typeface="+mj-lt"/>
                        <a:buAutoNum type="arabicPeriod"/>
                        <a:tabLst/>
                        <a:defRPr/>
                      </a:pPr>
                      <a:r>
                        <a:rPr lang="en-US" sz="2000" b="0" i="0" u="none" strike="noStrike" kern="1200" cap="none" spc="0" baseline="0" dirty="0">
                          <a:solidFill>
                            <a:schemeClr val="tx1"/>
                          </a:solidFill>
                          <a:effectLst/>
                          <a:uFillTx/>
                          <a:latin typeface="+mn-lt"/>
                          <a:ea typeface="+mn-ea"/>
                          <a:cs typeface="+mn-cs"/>
                          <a:sym typeface="IBM Plex Sans"/>
                        </a:rPr>
                        <a:t>IBM Vault Dedicated Development </a:t>
                      </a:r>
                      <a:r>
                        <a:rPr lang="en-US" sz="2000" b="0" i="0" u="none" strike="noStrike" kern="1200" cap="none" spc="0" baseline="0" dirty="0" err="1">
                          <a:solidFill>
                            <a:schemeClr val="tx1"/>
                          </a:solidFill>
                          <a:effectLst/>
                          <a:uFillTx/>
                          <a:latin typeface="+mn-lt"/>
                          <a:ea typeface="+mn-ea"/>
                          <a:cs typeface="+mn-cs"/>
                        </a:rPr>
                        <a:t>PayGo</a:t>
                      </a:r>
                      <a:r>
                        <a:rPr lang="en-US" sz="2000" b="0" i="0" u="none" strike="noStrike" kern="1200" cap="none" spc="0" baseline="0" dirty="0">
                          <a:solidFill>
                            <a:schemeClr val="tx1"/>
                          </a:solidFill>
                          <a:effectLst/>
                          <a:uFillTx/>
                          <a:latin typeface="+mn-lt"/>
                          <a:ea typeface="+mn-ea"/>
                          <a:cs typeface="+mn-cs"/>
                          <a:sym typeface="IBM Plex Sans"/>
                        </a:rPr>
                        <a:t> per Cluster</a:t>
                      </a:r>
                      <a:endParaRPr lang="en-US" sz="2000" b="0" i="0" u="none" strike="noStrike" kern="1200" cap="none" spc="0" baseline="0" dirty="0">
                        <a:solidFill>
                          <a:schemeClr val="tx1"/>
                        </a:solidFill>
                        <a:effectLst/>
                        <a:uFillTx/>
                        <a:latin typeface="+mn-lt"/>
                        <a:ea typeface="+mn-ea"/>
                        <a:cs typeface="+mn-cs"/>
                      </a:endParaRPr>
                    </a:p>
                    <a:p>
                      <a:pPr marL="400050" marR="0" lvl="0" indent="-400050" algn="l" defTabSz="914644" rtl="0" eaLnBrk="1" fontAlgn="ctr" latinLnBrk="0" hangingPunct="1">
                        <a:lnSpc>
                          <a:spcPct val="100000"/>
                        </a:lnSpc>
                        <a:spcBef>
                          <a:spcPts val="300"/>
                        </a:spcBef>
                        <a:spcAft>
                          <a:spcPts val="300"/>
                        </a:spcAft>
                        <a:buClrTx/>
                        <a:buSzTx/>
                        <a:buFont typeface="+mj-lt"/>
                        <a:buAutoNum type="arabicPeriod"/>
                        <a:tabLst/>
                        <a:defRPr/>
                      </a:pPr>
                      <a:r>
                        <a:rPr lang="en-US" sz="2000" b="0" i="0" u="none" strike="noStrike" kern="1200" cap="none" spc="0" baseline="0" dirty="0">
                          <a:solidFill>
                            <a:schemeClr val="tx1"/>
                          </a:solidFill>
                          <a:effectLst/>
                          <a:uFillTx/>
                          <a:latin typeface="+mn-lt"/>
                          <a:ea typeface="+mn-ea"/>
                          <a:cs typeface="+mn-cs"/>
                          <a:sym typeface="IBM Plex Sans"/>
                        </a:rPr>
                        <a:t>IBM Vault Dedicated Clients Essentials </a:t>
                      </a:r>
                      <a:r>
                        <a:rPr lang="en-US" sz="2000" b="0" i="0" u="none" strike="noStrike" kern="1200" cap="none" spc="0" baseline="0" dirty="0" err="1">
                          <a:solidFill>
                            <a:schemeClr val="tx1"/>
                          </a:solidFill>
                          <a:effectLst/>
                          <a:uFillTx/>
                          <a:latin typeface="+mn-lt"/>
                          <a:ea typeface="+mn-ea"/>
                          <a:cs typeface="+mn-cs"/>
                        </a:rPr>
                        <a:t>PayGo</a:t>
                      </a:r>
                      <a:r>
                        <a:rPr lang="en-US" sz="2000" b="0" i="0" u="none" strike="noStrike" kern="1200" cap="none" spc="0" baseline="0" dirty="0">
                          <a:solidFill>
                            <a:schemeClr val="tx1"/>
                          </a:solidFill>
                          <a:effectLst/>
                          <a:uFillTx/>
                          <a:latin typeface="+mn-lt"/>
                          <a:ea typeface="+mn-ea"/>
                          <a:cs typeface="+mn-cs"/>
                          <a:sym typeface="IBM Plex Sans"/>
                        </a:rPr>
                        <a:t> per Product Client </a:t>
                      </a:r>
                      <a:r>
                        <a:rPr lang="en-US" sz="2000" b="0" i="0" u="none" strike="noStrike" kern="1200" cap="none" spc="0" baseline="0" dirty="0">
                          <a:solidFill>
                            <a:schemeClr val="accent1"/>
                          </a:solidFill>
                          <a:effectLst/>
                          <a:uFillTx/>
                          <a:latin typeface="+mn-lt"/>
                          <a:ea typeface="+mn-ea"/>
                          <a:cs typeface="+mn-cs"/>
                          <a:sym typeface="IBM Plex Sans"/>
                        </a:rPr>
                        <a:t>(required)</a:t>
                      </a:r>
                    </a:p>
                    <a:p>
                      <a:pPr marL="400050" marR="0" lvl="0" indent="-400050" algn="l" defTabSz="914644" rtl="0" eaLnBrk="1" fontAlgn="ctr" latinLnBrk="0" hangingPunct="1">
                        <a:lnSpc>
                          <a:spcPct val="100000"/>
                        </a:lnSpc>
                        <a:spcBef>
                          <a:spcPts val="300"/>
                        </a:spcBef>
                        <a:spcAft>
                          <a:spcPts val="300"/>
                        </a:spcAft>
                        <a:buClrTx/>
                        <a:buSzTx/>
                        <a:buFont typeface="+mj-lt"/>
                        <a:buAutoNum type="arabicPeriod"/>
                        <a:tabLst/>
                        <a:defRPr/>
                      </a:pPr>
                      <a:r>
                        <a:rPr lang="en-US" sz="2000" b="0" i="0" u="none" strike="noStrike" kern="1200" cap="none" spc="0" baseline="0" dirty="0">
                          <a:solidFill>
                            <a:schemeClr val="tx1"/>
                          </a:solidFill>
                          <a:effectLst/>
                          <a:uFillTx/>
                          <a:latin typeface="+mn-lt"/>
                          <a:ea typeface="+mn-ea"/>
                          <a:cs typeface="+mn-cs"/>
                          <a:sym typeface="IBM Plex Sans"/>
                        </a:rPr>
                        <a:t>IBM Vault Dedicated Clients Standard </a:t>
                      </a:r>
                      <a:r>
                        <a:rPr lang="en-US" sz="2000" b="0" i="0" u="none" strike="noStrike" kern="1200" cap="none" spc="0" baseline="0" dirty="0" err="1">
                          <a:solidFill>
                            <a:schemeClr val="tx1"/>
                          </a:solidFill>
                          <a:effectLst/>
                          <a:uFillTx/>
                          <a:latin typeface="+mn-lt"/>
                          <a:ea typeface="+mn-ea"/>
                          <a:cs typeface="+mn-cs"/>
                        </a:rPr>
                        <a:t>PayGo</a:t>
                      </a:r>
                      <a:r>
                        <a:rPr lang="en-US" sz="2000" b="0" i="0" u="none" strike="noStrike" kern="1200" cap="none" spc="0" baseline="0" dirty="0">
                          <a:solidFill>
                            <a:schemeClr val="tx1"/>
                          </a:solidFill>
                          <a:effectLst/>
                          <a:uFillTx/>
                          <a:latin typeface="+mn-lt"/>
                          <a:ea typeface="+mn-ea"/>
                          <a:cs typeface="+mn-cs"/>
                          <a:sym typeface="IBM Plex Sans"/>
                        </a:rPr>
                        <a:t> per Product Client </a:t>
                      </a:r>
                      <a:r>
                        <a:rPr lang="en-US" sz="2000" b="0" i="0" u="none" strike="noStrike" kern="1200" cap="none" spc="0" baseline="0" dirty="0">
                          <a:solidFill>
                            <a:schemeClr val="accent1"/>
                          </a:solidFill>
                          <a:effectLst/>
                          <a:uFillTx/>
                          <a:latin typeface="+mn-lt"/>
                          <a:ea typeface="+mn-ea"/>
                          <a:cs typeface="+mn-cs"/>
                          <a:sym typeface="IBM Plex Sans"/>
                        </a:rPr>
                        <a:t>(required)</a:t>
                      </a:r>
                    </a:p>
                    <a:p>
                      <a:pPr marL="400050" marR="0" lvl="0" indent="-400050" algn="l" defTabSz="914644" rtl="0" eaLnBrk="1" fontAlgn="ctr" latinLnBrk="0" hangingPunct="1">
                        <a:lnSpc>
                          <a:spcPct val="100000"/>
                        </a:lnSpc>
                        <a:spcBef>
                          <a:spcPts val="300"/>
                        </a:spcBef>
                        <a:spcAft>
                          <a:spcPts val="300"/>
                        </a:spcAft>
                        <a:buClrTx/>
                        <a:buSzTx/>
                        <a:buFont typeface="+mj-lt"/>
                        <a:buAutoNum type="arabicPeriod"/>
                        <a:tabLst/>
                        <a:defRPr/>
                      </a:pPr>
                      <a:r>
                        <a:rPr lang="en-US" sz="2000" b="0" i="0" u="none" strike="noStrike" kern="1200" cap="none" spc="0" baseline="0" dirty="0">
                          <a:solidFill>
                            <a:schemeClr val="tx1"/>
                          </a:solidFill>
                          <a:effectLst/>
                          <a:uFillTx/>
                          <a:latin typeface="+mn-lt"/>
                          <a:ea typeface="+mn-ea"/>
                          <a:cs typeface="+mn-cs"/>
                          <a:sym typeface="IBM Plex Sans"/>
                        </a:rPr>
                        <a:t>IBM Vault Radar Essentials </a:t>
                      </a:r>
                      <a:r>
                        <a:rPr lang="en-US" sz="2000" b="0" i="0" u="none" strike="noStrike" kern="1200" cap="none" spc="0" baseline="0" dirty="0" err="1">
                          <a:solidFill>
                            <a:schemeClr val="tx1"/>
                          </a:solidFill>
                          <a:effectLst/>
                          <a:uFillTx/>
                          <a:latin typeface="+mn-lt"/>
                          <a:ea typeface="+mn-ea"/>
                          <a:cs typeface="+mn-cs"/>
                        </a:rPr>
                        <a:t>PayGo</a:t>
                      </a:r>
                      <a:r>
                        <a:rPr lang="en-US" sz="2000" b="0" i="0" u="none" strike="noStrike" kern="1200" cap="none" spc="0" baseline="0" dirty="0">
                          <a:solidFill>
                            <a:schemeClr val="tx1"/>
                          </a:solidFill>
                          <a:effectLst/>
                          <a:uFillTx/>
                          <a:latin typeface="+mn-lt"/>
                          <a:ea typeface="+mn-ea"/>
                          <a:cs typeface="+mn-cs"/>
                          <a:sym typeface="IBM Plex Sans"/>
                        </a:rPr>
                        <a:t> per Active User</a:t>
                      </a:r>
                    </a:p>
                    <a:p>
                      <a:pPr marL="400050" marR="0" lvl="0" indent="-400050" algn="l" defTabSz="914644" rtl="0" eaLnBrk="1" fontAlgn="ctr" latinLnBrk="0" hangingPunct="1">
                        <a:lnSpc>
                          <a:spcPct val="100000"/>
                        </a:lnSpc>
                        <a:spcBef>
                          <a:spcPts val="300"/>
                        </a:spcBef>
                        <a:spcAft>
                          <a:spcPts val="300"/>
                        </a:spcAft>
                        <a:buClrTx/>
                        <a:buSzTx/>
                        <a:buFont typeface="+mj-lt"/>
                        <a:buAutoNum type="arabicPeriod"/>
                        <a:tabLst/>
                        <a:defRPr/>
                      </a:pPr>
                      <a:r>
                        <a:rPr lang="en-US" sz="2000" b="0" i="0" u="none" strike="noStrike" kern="1200" cap="none" spc="0" baseline="0" dirty="0">
                          <a:solidFill>
                            <a:schemeClr val="tx1"/>
                          </a:solidFill>
                          <a:effectLst/>
                          <a:uFillTx/>
                          <a:latin typeface="+mn-lt"/>
                          <a:ea typeface="+mn-ea"/>
                          <a:cs typeface="+mn-cs"/>
                          <a:sym typeface="IBM Plex Sans"/>
                        </a:rPr>
                        <a:t>IBM Boundary Essentials </a:t>
                      </a:r>
                      <a:r>
                        <a:rPr lang="en-US" sz="2000" b="0" i="0" u="none" strike="noStrike" kern="1200" cap="none" spc="0" baseline="0" dirty="0" err="1">
                          <a:solidFill>
                            <a:schemeClr val="tx1"/>
                          </a:solidFill>
                          <a:effectLst/>
                          <a:uFillTx/>
                          <a:latin typeface="+mn-lt"/>
                          <a:ea typeface="+mn-ea"/>
                          <a:cs typeface="+mn-cs"/>
                        </a:rPr>
                        <a:t>PayGo</a:t>
                      </a:r>
                      <a:r>
                        <a:rPr lang="en-US" sz="2000" b="0" i="0" u="none" strike="noStrike" kern="1200" cap="none" spc="0" baseline="0" dirty="0">
                          <a:solidFill>
                            <a:schemeClr val="tx1"/>
                          </a:solidFill>
                          <a:effectLst/>
                          <a:uFillTx/>
                          <a:latin typeface="+mn-lt"/>
                          <a:ea typeface="+mn-ea"/>
                          <a:cs typeface="+mn-cs"/>
                          <a:sym typeface="IBM Plex Sans"/>
                        </a:rPr>
                        <a:t> per Authorized User</a:t>
                      </a:r>
                    </a:p>
                    <a:p>
                      <a:pPr marL="400050" marR="0" lvl="0" indent="-400050" algn="l" defTabSz="914644" rtl="0" eaLnBrk="1" fontAlgn="ctr" latinLnBrk="0" hangingPunct="1">
                        <a:lnSpc>
                          <a:spcPct val="100000"/>
                        </a:lnSpc>
                        <a:spcBef>
                          <a:spcPts val="300"/>
                        </a:spcBef>
                        <a:spcAft>
                          <a:spcPts val="300"/>
                        </a:spcAft>
                        <a:buClrTx/>
                        <a:buSzTx/>
                        <a:buFont typeface="+mj-lt"/>
                        <a:buAutoNum type="arabicPeriod"/>
                        <a:tabLst/>
                        <a:defRPr/>
                      </a:pPr>
                      <a:r>
                        <a:rPr lang="en-US" sz="2000" b="0" i="0" u="none" strike="noStrike" kern="1200" cap="none" spc="0" baseline="0" dirty="0">
                          <a:solidFill>
                            <a:schemeClr val="tx1"/>
                          </a:solidFill>
                          <a:effectLst/>
                          <a:uFillTx/>
                          <a:latin typeface="+mn-lt"/>
                          <a:ea typeface="+mn-ea"/>
                          <a:cs typeface="+mn-cs"/>
                          <a:sym typeface="IBM Plex Sans"/>
                        </a:rPr>
                        <a:t>IBM Boundary Standard </a:t>
                      </a:r>
                      <a:r>
                        <a:rPr lang="en-US" sz="2000" b="0" i="0" u="none" strike="noStrike" kern="1200" cap="none" spc="0" baseline="0" dirty="0" err="1">
                          <a:solidFill>
                            <a:schemeClr val="tx1"/>
                          </a:solidFill>
                          <a:effectLst/>
                          <a:uFillTx/>
                          <a:latin typeface="+mn-lt"/>
                          <a:ea typeface="+mn-ea"/>
                          <a:cs typeface="+mn-cs"/>
                        </a:rPr>
                        <a:t>PayGo</a:t>
                      </a:r>
                      <a:r>
                        <a:rPr lang="en-US" sz="2000" b="0" i="0" u="none" strike="noStrike" kern="1200" cap="none" spc="0" baseline="0" dirty="0">
                          <a:solidFill>
                            <a:schemeClr val="tx1"/>
                          </a:solidFill>
                          <a:effectLst/>
                          <a:uFillTx/>
                          <a:latin typeface="+mn-lt"/>
                          <a:ea typeface="+mn-ea"/>
                          <a:cs typeface="+mn-cs"/>
                          <a:sym typeface="IBM Plex Sans"/>
                        </a:rPr>
                        <a:t> per Authorized User</a:t>
                      </a:r>
                    </a:p>
                  </a:txBody>
                  <a:tcPr anchor="ctr">
                    <a:noFill/>
                  </a:tcPr>
                </a:tc>
                <a:extLst>
                  <a:ext uri="{0D108BD9-81ED-4DB2-BD59-A6C34878D82A}">
                    <a16:rowId xmlns:a16="http://schemas.microsoft.com/office/drawing/2014/main" val="1454227951"/>
                  </a:ext>
                </a:extLst>
              </a:tr>
            </a:tbl>
          </a:graphicData>
        </a:graphic>
      </p:graphicFrame>
      <p:sp>
        <p:nvSpPr>
          <p:cNvPr id="18" name="TextBox 17">
            <a:extLst>
              <a:ext uri="{FF2B5EF4-FFF2-40B4-BE49-F238E27FC236}">
                <a16:creationId xmlns:a16="http://schemas.microsoft.com/office/drawing/2014/main" id="{B55E78DE-02C0-5B36-7FB8-6961A7790FCE}"/>
              </a:ext>
            </a:extLst>
          </p:cNvPr>
          <p:cNvSpPr txBox="1"/>
          <p:nvPr/>
        </p:nvSpPr>
        <p:spPr>
          <a:xfrm>
            <a:off x="12193587" y="3816182"/>
            <a:ext cx="8839808" cy="30777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xmlns:p14="http://schemas.microsoft.com/office/powerpoint/2010/main" xmlns:a16="http://schemas.microsoft.com/office/drawing/2014/main" val="1"/>
            </a:ext>
          </a:extLst>
        </p:spPr>
        <p:txBody>
          <a:bodyPr wrap="square" lIns="0" tIns="0" rIns="0" bIns="0" rtlCol="0">
            <a:spAutoFit/>
          </a:bodyPr>
          <a:lstStyle/>
          <a:p>
            <a:pPr algn="l" defTabSz="2438400">
              <a:spcBef>
                <a:spcPts val="2900"/>
              </a:spcBef>
              <a:buSzPct val="100000"/>
            </a:pPr>
            <a:r>
              <a:rPr lang="en-US" sz="2000" b="1">
                <a:solidFill>
                  <a:srgbClr val="005164"/>
                </a:solidFill>
                <a:latin typeface="IBM Plex Sans" panose="020B0503050203000203" pitchFamily="34" charset="0"/>
                <a:sym typeface="IBM Plex Sans Light"/>
              </a:rPr>
              <a:t>PID Name: </a:t>
            </a:r>
            <a:r>
              <a:rPr lang="en-US" sz="2000" b="1" u="none" strike="noStrike" kern="1200" cap="none" spc="0" baseline="0">
                <a:solidFill>
                  <a:schemeClr val="tx2"/>
                </a:solidFill>
                <a:effectLst/>
                <a:uFillTx/>
                <a:latin typeface="IBM Plex Sans" panose="020B0503050203000203" pitchFamily="34" charset="0"/>
                <a:sym typeface="IBM Plex Sans"/>
              </a:rPr>
              <a:t>IBM Lifecycle Automation SaaS Committed Spend Billing Only</a:t>
            </a:r>
            <a:endParaRPr lang="en-US" sz="2000" b="1">
              <a:solidFill>
                <a:srgbClr val="005164"/>
              </a:solidFill>
              <a:latin typeface="IBM Plex Sans" panose="020B0503050203000203" pitchFamily="34" charset="0"/>
              <a:sym typeface="IBM Plex Sans Light"/>
            </a:endParaRPr>
          </a:p>
        </p:txBody>
      </p:sp>
      <p:sp>
        <p:nvSpPr>
          <p:cNvPr id="10" name="Down Arrow Callout 9">
            <a:extLst>
              <a:ext uri="{FF2B5EF4-FFF2-40B4-BE49-F238E27FC236}">
                <a16:creationId xmlns:a16="http://schemas.microsoft.com/office/drawing/2014/main" id="{4B221910-153E-CE43-AABA-8651E56CB110}"/>
              </a:ext>
            </a:extLst>
          </p:cNvPr>
          <p:cNvSpPr/>
          <p:nvPr/>
        </p:nvSpPr>
        <p:spPr bwMode="auto">
          <a:xfrm>
            <a:off x="1093905" y="2217796"/>
            <a:ext cx="9321334" cy="1558673"/>
          </a:xfrm>
          <a:prstGeom prst="downArrowCallout">
            <a:avLst/>
          </a:prstGeom>
          <a:solidFill>
            <a:schemeClr val="tx1">
              <a:lumMod val="50000"/>
              <a:lumOff val="50000"/>
            </a:schemeClr>
          </a:solidFill>
          <a:ln w="19050">
            <a:solidFill>
              <a:srgbClr val="E5F6FF"/>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40" tIns="91440" rIns="91440" bIns="9144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 typeface="IBM Plex Sans Light"/>
              <a:buNone/>
              <a:tabLst/>
            </a:pPr>
            <a:r>
              <a:rPr kumimoji="0" lang="en-US" sz="2600" b="1" i="0" u="none" strike="noStrike" cap="none" normalizeH="0" baseline="0" dirty="0">
                <a:ln>
                  <a:noFill/>
                </a:ln>
                <a:solidFill>
                  <a:schemeClr val="bg1"/>
                </a:solidFill>
                <a:effectLst/>
                <a:latin typeface="+mn-lt"/>
              </a:rPr>
              <a:t>These are the SaaS Committed Spend (SCS) parts that can be sold</a:t>
            </a:r>
          </a:p>
        </p:txBody>
      </p:sp>
      <p:sp>
        <p:nvSpPr>
          <p:cNvPr id="11" name="Down Arrow Callout 10">
            <a:extLst>
              <a:ext uri="{FF2B5EF4-FFF2-40B4-BE49-F238E27FC236}">
                <a16:creationId xmlns:a16="http://schemas.microsoft.com/office/drawing/2014/main" id="{5A82722B-2DC4-158A-B3C4-B28714FF4DF7}"/>
              </a:ext>
            </a:extLst>
          </p:cNvPr>
          <p:cNvSpPr/>
          <p:nvPr/>
        </p:nvSpPr>
        <p:spPr bwMode="auto">
          <a:xfrm>
            <a:off x="12129881" y="2236383"/>
            <a:ext cx="9321334" cy="1558673"/>
          </a:xfrm>
          <a:prstGeom prst="downArrowCallout">
            <a:avLst/>
          </a:prstGeom>
          <a:solidFill>
            <a:schemeClr val="tx1">
              <a:lumMod val="50000"/>
              <a:lumOff val="50000"/>
            </a:schemeClr>
          </a:solidFill>
          <a:ln w="19050">
            <a:solidFill>
              <a:srgbClr val="E5F6FF"/>
            </a:solidFill>
            <a:headEnd type="none" w="med" len="med"/>
            <a:tailEnd type="none" w="med" len="med"/>
          </a:ln>
          <a:effectLst/>
        </p:spPr>
        <p:style>
          <a:lnRef idx="2">
            <a:schemeClr val="accent6"/>
          </a:lnRef>
          <a:fillRef idx="1">
            <a:schemeClr val="lt1"/>
          </a:fillRef>
          <a:effectRef idx="0">
            <a:schemeClr val="accent6"/>
          </a:effectRef>
          <a:fontRef idx="minor">
            <a:schemeClr val="dk1"/>
          </a:fontRef>
        </p:style>
        <p:txBody>
          <a:bodyPr vert="horz" wrap="square" lIns="91440" tIns="91440" rIns="91440" bIns="9144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 typeface="IBM Plex Sans Light"/>
              <a:buNone/>
              <a:tabLst/>
            </a:pPr>
            <a:r>
              <a:rPr kumimoji="0" lang="en-US" sz="2600" b="1" i="0" u="none" strike="noStrike" cap="none" normalizeH="0" baseline="0" dirty="0">
                <a:ln>
                  <a:noFill/>
                </a:ln>
                <a:solidFill>
                  <a:schemeClr val="bg1"/>
                </a:solidFill>
                <a:effectLst/>
                <a:latin typeface="+mn-lt"/>
              </a:rPr>
              <a:t>These are the SaaS products that a customer can consume to take down their Committed Spend</a:t>
            </a:r>
          </a:p>
        </p:txBody>
      </p:sp>
      <p:sp>
        <p:nvSpPr>
          <p:cNvPr id="3" name="TextBox 2">
            <a:extLst>
              <a:ext uri="{FF2B5EF4-FFF2-40B4-BE49-F238E27FC236}">
                <a16:creationId xmlns:a16="http://schemas.microsoft.com/office/drawing/2014/main" id="{69350474-C78D-B3A7-1B4F-85C8D3339BD7}"/>
              </a:ext>
            </a:extLst>
          </p:cNvPr>
          <p:cNvSpPr txBox="1"/>
          <p:nvPr/>
        </p:nvSpPr>
        <p:spPr>
          <a:xfrm>
            <a:off x="1102450" y="4265513"/>
            <a:ext cx="9625022" cy="400110"/>
          </a:xfrm>
          <a:prstGeom prst="rect">
            <a:avLst/>
          </a:prstGeom>
          <a:no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xmlns:p14="http://schemas.microsoft.com/office/powerpoint/2010/main" xmlns:a16="http://schemas.microsoft.com/office/drawing/2014/main" val="1"/>
            </a:ext>
          </a:extLst>
        </p:spPr>
        <p:txBody>
          <a:bodyPr wrap="square">
            <a:spAutoFit/>
          </a:bodyPr>
          <a:lstStyle/>
          <a:p>
            <a:r>
              <a:rPr lang="en-US" sz="2000" b="1">
                <a:solidFill>
                  <a:schemeClr val="accent1"/>
                </a:solidFill>
                <a:highlight>
                  <a:srgbClr val="E0E6FF"/>
                </a:highlight>
                <a:latin typeface="IBM Plex Sans" panose="020B0503050203000203" pitchFamily="34" charset="0"/>
                <a:sym typeface="IBM Plex Sans"/>
              </a:rPr>
              <a:t>SaaS Parts</a:t>
            </a:r>
            <a:endParaRPr kumimoji="0" lang="en-US" sz="2000" b="1" i="0" u="none" strike="noStrike" kern="0" cap="none" spc="0" normalizeH="0" baseline="30000" noProof="0">
              <a:ln>
                <a:noFill/>
              </a:ln>
              <a:solidFill>
                <a:srgbClr val="FF0000"/>
              </a:solidFill>
              <a:effectLst/>
              <a:uLnTx/>
              <a:uFillTx/>
              <a:latin typeface="IBM Plex Sans" panose="020B0503050203000203" pitchFamily="34" charset="0"/>
              <a:sym typeface="IBM Plex Sans Light"/>
            </a:endParaRPr>
          </a:p>
        </p:txBody>
      </p:sp>
      <p:pic>
        <p:nvPicPr>
          <p:cNvPr id="22" name="Seismic-Barcode" descr="900016UFY" title="Seismic-Barcode"/>
          <p:cNvPicPr>
            <a:picLocks noChangeAspect="1"/>
          </p:cNvPicPr>
          <p:nvPr/>
        </p:nvPicPr>
        <p:blipFill>
          <a:blip r:embed="rId3"/>
          <a:stretch>
            <a:fillRect/>
          </a:stretch>
        </p:blipFill>
        <p:spPr>
          <a:xfrm>
            <a:off x="0" y="13658850"/>
            <a:ext cx="24387175" cy="57150"/>
          </a:xfrm>
          <a:prstGeom prst="rect">
            <a:avLst/>
          </a:prstGeom>
        </p:spPr>
      </p:pic>
      <p:pic>
        <p:nvPicPr>
          <p:cNvPr id="6" name="Picture 5" descr="PowerPoint Graphics Tutorials">
            <a:extLst>
              <a:ext uri="{FF2B5EF4-FFF2-40B4-BE49-F238E27FC236}">
                <a16:creationId xmlns:a16="http://schemas.microsoft.com/office/drawing/2014/main" id="{D616D603-AB04-523E-BAB2-1967D65720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561" y="6102774"/>
            <a:ext cx="1060979" cy="796604"/>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owerPoint Graphics Tutorials">
            <a:extLst>
              <a:ext uri="{FF2B5EF4-FFF2-40B4-BE49-F238E27FC236}">
                <a16:creationId xmlns:a16="http://schemas.microsoft.com/office/drawing/2014/main" id="{C9D6F802-4437-C925-945C-EA31B14D82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6591" y="6938488"/>
            <a:ext cx="1060979" cy="7966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2214799"/>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8185256"/>
      </p:ext>
    </p:extLst>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SHAPENAME" val="Slide Number"/>
</p:tagLst>
</file>

<file path=ppt/theme/theme1.xml><?xml version="1.0" encoding="utf-8"?>
<a:theme xmlns:a="http://schemas.openxmlformats.org/drawingml/2006/main" name="IBM presentation template">
  <a:themeElements>
    <a:clrScheme name="Custom 1">
      <a:dk1>
        <a:srgbClr val="FFFFFF"/>
      </a:dk1>
      <a:lt1>
        <a:srgbClr val="000000"/>
      </a:lt1>
      <a:dk2>
        <a:srgbClr val="FFFFFF"/>
      </a:dk2>
      <a:lt2>
        <a:srgbClr val="000000"/>
      </a:lt2>
      <a:accent1>
        <a:srgbClr val="0F62FE"/>
      </a:accent1>
      <a:accent2>
        <a:srgbClr val="A56EFF"/>
      </a:accent2>
      <a:accent3>
        <a:srgbClr val="003A6D"/>
      </a:accent3>
      <a:accent4>
        <a:srgbClr val="009D9A"/>
      </a:accent4>
      <a:accent5>
        <a:srgbClr val="9F1853"/>
      </a:accent5>
      <a:accent6>
        <a:srgbClr val="FA4D56"/>
      </a:accent6>
      <a:hlink>
        <a:srgbClr val="0F62FE"/>
      </a:hlink>
      <a:folHlink>
        <a:srgbClr val="6F6F6F"/>
      </a:folHlink>
    </a:clrScheme>
    <a:fontScheme name="IBM Plex">
      <a:majorFont>
        <a:latin typeface="IBM Plex Sans Light"/>
        <a:ea typeface=""/>
        <a:cs typeface=""/>
      </a:majorFont>
      <a:minorFont>
        <a:latin typeface="IBM Plex Sans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E5F6FF"/>
        </a:solidFill>
        <a:ln w="19050">
          <a:solidFill>
            <a:srgbClr val="E5F6FF"/>
          </a:solidFill>
          <a:headEnd type="none" w="med" len="med"/>
          <a:tailEnd type="none" w="med" len="med"/>
        </a:ln>
        <a:effectLst/>
      </a:spPr>
      <a:bodyPr vert="horz" wrap="square" lIns="91440" tIns="91440" rIns="91440" bIns="9144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IBM Plex Sans Light"/>
          <a:buNone/>
          <a:tabLst/>
          <a:defRPr kumimoji="0" sz="1400" b="0" i="0" u="none" strike="noStrike" cap="none" normalizeH="0" baseline="0" dirty="0">
            <a:ln>
              <a:noFill/>
            </a:ln>
            <a:solidFill>
              <a:schemeClr val="bg1"/>
            </a:solidFill>
            <a:effectLst/>
            <a:latin typeface="+mn-lt"/>
          </a:defRPr>
        </a:defPPr>
      </a:lstStyle>
      <a:style>
        <a:lnRef idx="2">
          <a:schemeClr val="accent6"/>
        </a:lnRef>
        <a:fillRef idx="1">
          <a:schemeClr val="lt1"/>
        </a:fillRef>
        <a:effectRef idx="0">
          <a:schemeClr val="accent6"/>
        </a:effectRef>
        <a:fontRef idx="minor">
          <a:schemeClr val="dk1"/>
        </a:fontRef>
      </a:style>
    </a:spDef>
    <a:lnDef>
      <a:spPr bwMode="auto">
        <a:ln w="12700">
          <a:solidFill>
            <a:schemeClr val="tx1"/>
          </a:solidFill>
          <a:headEnd type="none" w="med" len="med"/>
          <a:tailEnd type="none" w="med" len="med"/>
        </a:ln>
        <a:effectLst/>
      </a:spPr>
      <a:bodyPr/>
      <a:lstStyle/>
      <a:style>
        <a:lnRef idx="1">
          <a:schemeClr val="dk1"/>
        </a:lnRef>
        <a:fillRef idx="0">
          <a:schemeClr val="dk1"/>
        </a:fillRef>
        <a:effectRef idx="0">
          <a:schemeClr val="dk1"/>
        </a:effectRef>
        <a:fontRef idx="minor">
          <a:schemeClr val="tx1"/>
        </a:fontRef>
      </a:style>
    </a:lnDef>
    <a:txDef>
      <a:spPr>
        <a:ln w="12700">
          <a:miter lim="400000"/>
        </a:ln>
        <a:extLst>
          <a:ext uri="{C572A759-6A51-4108-AA02-DFA0A04FC94B}">
            <ma14:wrappingTextBoxFlag xmlns:r="http://schemas.openxmlformats.org/officeDocument/2006/relationships" xmlns:p="http://schemas.openxmlformats.org/presentationml/2006/main" xmlns="" xmlns:m="http://schemas.openxmlformats.org/officeDocument/2006/math" xmlns:a14="http://schemas.microsoft.com/office/drawing/2010/main" xmlns:ma14="http://schemas.microsoft.com/office/mac/drawingml/2011/main" val="1"/>
          </a:ext>
        </a:extLst>
      </a:spPr>
      <a:bodyPr wrap="square" lIns="0" tIns="0" rIns="0" bIns="0" rtlCol="0">
        <a:noAutofit/>
      </a:bodyPr>
      <a:lstStyle>
        <a:defPPr marL="444465" indent="-446749" algn="l" defTabSz="2438400">
          <a:spcBef>
            <a:spcPts val="2900"/>
          </a:spcBef>
          <a:buSzPct val="100000"/>
          <a:buFontTx/>
          <a:buChar char="–"/>
          <a:defRPr kern="0" dirty="0" smtClean="0">
            <a:solidFill>
              <a:srgbClr val="000000"/>
            </a:solidFill>
            <a:ea typeface="+mj-ea"/>
            <a:cs typeface="+mj-cs"/>
            <a:sym typeface="IBM Plex Sans Light"/>
          </a:defRPr>
        </a:defPPr>
      </a:lstStyle>
    </a:txDef>
  </a:objectDefaults>
  <a:extraClrSchemeLst/>
  <a:custClrLst>
    <a:custClr name="Gray 100">
      <a:srgbClr val="161616"/>
    </a:custClr>
    <a:custClr name="Gray 90">
      <a:srgbClr val="262626"/>
    </a:custClr>
    <a:custClr name="Gray 80">
      <a:srgbClr val="393939"/>
    </a:custClr>
    <a:custClr name="Gray 70">
      <a:srgbClr val="525252"/>
    </a:custClr>
    <a:custClr name="Gray 60">
      <a:srgbClr val="6F6F6F"/>
    </a:custClr>
    <a:custClr name="Gray 50">
      <a:srgbClr val="8D8D8D"/>
    </a:custClr>
    <a:custClr name="Gray 40">
      <a:srgbClr val="A8A8A8"/>
    </a:custClr>
    <a:custClr name="Gray 30">
      <a:srgbClr val="C6C6C6"/>
    </a:custClr>
    <a:custClr name="Gray 20">
      <a:srgbClr val="E0E0E0"/>
    </a:custClr>
    <a:custClr name="Gray 10">
      <a:srgbClr val="F4F4F4"/>
    </a:custClr>
    <a:custClr name="Blue 100">
      <a:srgbClr val="001141"/>
    </a:custClr>
    <a:custClr name="Blue 90">
      <a:srgbClr val="001D6C"/>
    </a:custClr>
    <a:custClr name="Blue 80">
      <a:srgbClr val="002D9C"/>
    </a:custClr>
    <a:custClr name="Blue 70">
      <a:srgbClr val="0043CE"/>
    </a:custClr>
    <a:custClr name="Blue 60">
      <a:srgbClr val="0F62FE"/>
    </a:custClr>
    <a:custClr name="Cyan 50">
      <a:srgbClr val="1192E8"/>
    </a:custClr>
    <a:custClr name="Cyan 40">
      <a:srgbClr val="33B1FF"/>
    </a:custClr>
    <a:custClr name="Cyan 30">
      <a:srgbClr val="82CFFF"/>
    </a:custClr>
    <a:custClr name="Cyan 20">
      <a:srgbClr val="BAE6FF"/>
    </a:custClr>
    <a:custClr name="Cyan 10">
      <a:srgbClr val="E5F6FF"/>
    </a:custClr>
    <a:custClr name="Red 60">
      <a:srgbClr val="DA1E28"/>
    </a:custClr>
    <a:custClr name="Red 50">
      <a:srgbClr val="FA4D56"/>
    </a:custClr>
    <a:custClr name="Red 30">
      <a:srgbClr val="FFB3B8"/>
    </a:custClr>
    <a:custClr name="Red 20">
      <a:srgbClr val="FFD7D9"/>
    </a:custClr>
    <a:custClr name="Red 10">
      <a:srgbClr val="FFF1F1"/>
    </a:custClr>
    <a:custClr name="Magenta 60">
      <a:srgbClr val="D02670"/>
    </a:custClr>
    <a:custClr name="Magenta 50">
      <a:srgbClr val="EE5396"/>
    </a:custClr>
    <a:custClr name="Magenta 30">
      <a:srgbClr val="FFAFD2"/>
    </a:custClr>
    <a:custClr name="Magenta 20">
      <a:srgbClr val="FFD6E8"/>
    </a:custClr>
    <a:custClr name="Magenta 10">
      <a:srgbClr val="FFF0F7"/>
    </a:custClr>
    <a:custClr name="Purple 60">
      <a:srgbClr val="8A3FFC"/>
    </a:custClr>
    <a:custClr name="Purple 50">
      <a:srgbClr val="A56EFF"/>
    </a:custClr>
    <a:custClr name="Purple 30">
      <a:srgbClr val="D4BBFF"/>
    </a:custClr>
    <a:custClr name="Purple 20">
      <a:srgbClr val="E8DAFF"/>
    </a:custClr>
    <a:custClr name="Purple 10">
      <a:srgbClr val="F6F2FF"/>
    </a:custClr>
    <a:custClr name="Teal 60">
      <a:srgbClr val="007D79"/>
    </a:custClr>
    <a:custClr name="Teal 50">
      <a:srgbClr val="009D9A"/>
    </a:custClr>
    <a:custClr name="Teal 30">
      <a:srgbClr val="3DDBD9"/>
    </a:custClr>
    <a:custClr name="Teal 20">
      <a:srgbClr val="9EF0F0"/>
    </a:custClr>
    <a:custClr name="Teal 10">
      <a:srgbClr val="D9FBFB"/>
    </a:custClr>
    <a:custClr name="Green 60">
      <a:srgbClr val="198038"/>
    </a:custClr>
    <a:custClr name="Green 50">
      <a:srgbClr val="24A148"/>
    </a:custClr>
    <a:custClr name="Green 30">
      <a:srgbClr val="6FDC8C"/>
    </a:custClr>
    <a:custClr name="Green 20">
      <a:srgbClr val="A7F0BA"/>
    </a:custClr>
    <a:custClr name="Green 10">
      <a:srgbClr val="DEFBE6"/>
    </a:custClr>
    <a:custClr name="Yellow 30">
      <a:srgbClr val="F1C21B"/>
    </a:custClr>
    <a:custClr name="Yellow 20">
      <a:srgbClr val="FDDC69"/>
    </a:custClr>
    <a:custClr name="Yellow 10">
      <a:srgbClr val="FCF4D6"/>
    </a:custClr>
    <a:custClr name="Blue 20">
      <a:srgbClr val="D0E2FF"/>
    </a:custClr>
    <a:custClr name="Blue 10">
      <a:srgbClr val="EDF5FF"/>
    </a:custClr>
  </a:custClrLst>
  <a:extLst>
    <a:ext uri="{05A4C25C-085E-4340-85A3-A5531E510DB2}">
      <thm15:themeFamily xmlns:thm15="http://schemas.microsoft.com/office/thememl/2012/main" name="IBM_presentation_template_v_1_7_Plex" id="{A4655340-F487-3141-AF8F-0E65FE0071AD}" vid="{46662E18-3302-FE4B-8830-D48B3D9B9099}"/>
    </a:ext>
  </a:extLst>
</a:theme>
</file>

<file path=ppt/theme/theme2.xml><?xml version="1.0" encoding="utf-8"?>
<a:theme xmlns:a="http://schemas.openxmlformats.org/drawingml/2006/main" name="IBM presentation enablement template">
  <a:themeElements>
    <a:clrScheme name="Custom 1">
      <a:dk1>
        <a:srgbClr val="FFFFFF"/>
      </a:dk1>
      <a:lt1>
        <a:srgbClr val="000000"/>
      </a:lt1>
      <a:dk2>
        <a:srgbClr val="FFFFFF"/>
      </a:dk2>
      <a:lt2>
        <a:srgbClr val="000000"/>
      </a:lt2>
      <a:accent1>
        <a:srgbClr val="0F62FE"/>
      </a:accent1>
      <a:accent2>
        <a:srgbClr val="A56EFF"/>
      </a:accent2>
      <a:accent3>
        <a:srgbClr val="003A6D"/>
      </a:accent3>
      <a:accent4>
        <a:srgbClr val="009D9A"/>
      </a:accent4>
      <a:accent5>
        <a:srgbClr val="9F1853"/>
      </a:accent5>
      <a:accent6>
        <a:srgbClr val="FA4D56"/>
      </a:accent6>
      <a:hlink>
        <a:srgbClr val="0F62FE"/>
      </a:hlink>
      <a:folHlink>
        <a:srgbClr val="6F6F6F"/>
      </a:folHlink>
    </a:clrScheme>
    <a:fontScheme name="IBM Plex">
      <a:majorFont>
        <a:latin typeface="IBM Plex Sans Light"/>
        <a:ea typeface=""/>
        <a:cs typeface=""/>
      </a:majorFont>
      <a:minorFont>
        <a:latin typeface="IBM Plex Sans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9050">
          <a:solidFill>
            <a:schemeClr val="accent1"/>
          </a:solidFill>
          <a:headEnd type="none" w="med" len="med"/>
          <a:tailEnd type="none" w="med" len="med"/>
        </a:ln>
        <a:effectLst/>
      </a:spPr>
      <a:bodyPr vert="horz" wrap="square" lIns="91440" tIns="91440" rIns="91440" bIns="91440" numCol="1" rtlCol="0" anchor="t" anchorCtr="0" compatLnSpc="1">
        <a:prstTxWarp prst="textNoShape">
          <a:avLst/>
        </a:prstTxWarp>
      </a:bodyPr>
      <a:lstStyle>
        <a:defPPr marL="327600" marR="0" indent="-327600" algn="l" defTabSz="914400" rtl="0" eaLnBrk="1" fontAlgn="base" latinLnBrk="0" hangingPunct="1">
          <a:lnSpc>
            <a:spcPct val="100000"/>
          </a:lnSpc>
          <a:spcBef>
            <a:spcPct val="0"/>
          </a:spcBef>
          <a:spcAft>
            <a:spcPct val="0"/>
          </a:spcAft>
          <a:buClrTx/>
          <a:buSzTx/>
          <a:buFont typeface="Arial" panose="020B0604020202020204" pitchFamily="34" charset="0"/>
          <a:buChar char="•"/>
          <a:tabLst/>
          <a:defRPr kumimoji="0" sz="2000" b="0" i="0" u="none" strike="noStrike" cap="none" normalizeH="0" baseline="0" dirty="0">
            <a:ln>
              <a:noFill/>
            </a:ln>
            <a:solidFill>
              <a:schemeClr val="bg1"/>
            </a:solidFill>
            <a:effectLst/>
            <a:latin typeface="+mn-lt"/>
          </a:defRPr>
        </a:defPPr>
      </a:lstStyle>
      <a:style>
        <a:lnRef idx="2">
          <a:schemeClr val="accent6"/>
        </a:lnRef>
        <a:fillRef idx="1">
          <a:schemeClr val="lt1"/>
        </a:fillRef>
        <a:effectRef idx="0">
          <a:schemeClr val="accent6"/>
        </a:effectRef>
        <a:fontRef idx="minor">
          <a:schemeClr val="dk1"/>
        </a:fontRef>
      </a:style>
    </a:spDef>
    <a:lnDef>
      <a:spPr bwMode="auto">
        <a:ln w="12700">
          <a:solidFill>
            <a:schemeClr val="tx1"/>
          </a:solidFill>
          <a:headEnd type="none" w="med" len="med"/>
          <a:tailEnd type="none" w="med" len="med"/>
        </a:ln>
        <a:effectLst/>
      </a:spPr>
      <a:bodyPr/>
      <a:lstStyle/>
      <a:style>
        <a:lnRef idx="1">
          <a:schemeClr val="dk1"/>
        </a:lnRef>
        <a:fillRef idx="0">
          <a:schemeClr val="dk1"/>
        </a:fillRef>
        <a:effectRef idx="0">
          <a:schemeClr val="dk1"/>
        </a:effectRef>
        <a:fontRef idx="minor">
          <a:schemeClr val="tx1"/>
        </a:fontRef>
      </a:style>
    </a:lnDef>
    <a:txDef>
      <a:spPr>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xmlns:p="http://schemas.openxmlformats.org/presentationml/2006/main" xmlns:r="http://schemas.openxmlformats.org/officeDocument/2006/relationships" val="1"/>
          </a:ext>
        </a:extLst>
      </a:spPr>
      <a:bodyPr wrap="square" lIns="0" tIns="0" rIns="0" bIns="0" rtlCol="0">
        <a:noAutofit/>
      </a:bodyPr>
      <a:lstStyle>
        <a:defPPr algn="l" defTabSz="2438400">
          <a:buSzPct val="100000"/>
          <a:defRPr sz="2400" dirty="0" smtClean="0">
            <a:cs typeface="Arial" panose="020B0604020202020204" pitchFamily="34" charset="0"/>
          </a:defRPr>
        </a:defPPr>
      </a:lstStyle>
    </a:txDef>
  </a:objectDefaults>
  <a:extraClrSchemeLst/>
  <a:custClrLst>
    <a:custClr name="Gray 100">
      <a:srgbClr val="161616"/>
    </a:custClr>
    <a:custClr name="Gray 90">
      <a:srgbClr val="262626"/>
    </a:custClr>
    <a:custClr name="Gray 80">
      <a:srgbClr val="393939"/>
    </a:custClr>
    <a:custClr name="Gray 70">
      <a:srgbClr val="525252"/>
    </a:custClr>
    <a:custClr name="Gray 60">
      <a:srgbClr val="6F6F6F"/>
    </a:custClr>
    <a:custClr name="Gray 50">
      <a:srgbClr val="8D8D8D"/>
    </a:custClr>
    <a:custClr name="Gray 40">
      <a:srgbClr val="A8A8A8"/>
    </a:custClr>
    <a:custClr name="Gray 30">
      <a:srgbClr val="C6C6C6"/>
    </a:custClr>
    <a:custClr name="Gray 20">
      <a:srgbClr val="E0E0E0"/>
    </a:custClr>
    <a:custClr name="Gray 10">
      <a:srgbClr val="F4F4F4"/>
    </a:custClr>
    <a:custClr name="Blue 100">
      <a:srgbClr val="001141"/>
    </a:custClr>
    <a:custClr name="Blue 90">
      <a:srgbClr val="001D6C"/>
    </a:custClr>
    <a:custClr name="Blue 80">
      <a:srgbClr val="002D9C"/>
    </a:custClr>
    <a:custClr name="Blue 70">
      <a:srgbClr val="0043CE"/>
    </a:custClr>
    <a:custClr name="Blue 60">
      <a:srgbClr val="0F62FE"/>
    </a:custClr>
    <a:custClr name="Cyan 50">
      <a:srgbClr val="1192E8"/>
    </a:custClr>
    <a:custClr name="Cyan 40">
      <a:srgbClr val="33B1FF"/>
    </a:custClr>
    <a:custClr name="Cyan 30">
      <a:srgbClr val="82CFFF"/>
    </a:custClr>
    <a:custClr name="Cyan 20">
      <a:srgbClr val="BAE6FF"/>
    </a:custClr>
    <a:custClr name="Cyan 10">
      <a:srgbClr val="E5F6FF"/>
    </a:custClr>
    <a:custClr name="Red 60">
      <a:srgbClr val="DA1E28"/>
    </a:custClr>
    <a:custClr name="Red 50">
      <a:srgbClr val="FA4D56"/>
    </a:custClr>
    <a:custClr name="Red 30">
      <a:srgbClr val="FFB3B8"/>
    </a:custClr>
    <a:custClr name="Red 20">
      <a:srgbClr val="FFD7D9"/>
    </a:custClr>
    <a:custClr name="Red 10">
      <a:srgbClr val="FFF1F1"/>
    </a:custClr>
    <a:custClr name="Magenta 60">
      <a:srgbClr val="D02670"/>
    </a:custClr>
    <a:custClr name="Magenta 50">
      <a:srgbClr val="EE5396"/>
    </a:custClr>
    <a:custClr name="Magenta 30">
      <a:srgbClr val="FFAFD2"/>
    </a:custClr>
    <a:custClr name="Magenta 20">
      <a:srgbClr val="FFD6E8"/>
    </a:custClr>
    <a:custClr name="Magenta 10">
      <a:srgbClr val="FFF0F7"/>
    </a:custClr>
    <a:custClr name="Purple 60">
      <a:srgbClr val="8A3FFC"/>
    </a:custClr>
    <a:custClr name="Purple 50">
      <a:srgbClr val="A56EFF"/>
    </a:custClr>
    <a:custClr name="Purple 30">
      <a:srgbClr val="D4BBFF"/>
    </a:custClr>
    <a:custClr name="Purple 20">
      <a:srgbClr val="E8DAFF"/>
    </a:custClr>
    <a:custClr name="Purple 10">
      <a:srgbClr val="F6F2FF"/>
    </a:custClr>
    <a:custClr name="Teal 60">
      <a:srgbClr val="007D79"/>
    </a:custClr>
    <a:custClr name="Teal 50">
      <a:srgbClr val="009D9A"/>
    </a:custClr>
    <a:custClr name="Teal 30">
      <a:srgbClr val="3DDBD9"/>
    </a:custClr>
    <a:custClr name="Teal 20">
      <a:srgbClr val="9EF0F0"/>
    </a:custClr>
    <a:custClr name="Teal 10">
      <a:srgbClr val="D9FBFB"/>
    </a:custClr>
    <a:custClr name="Green 60">
      <a:srgbClr val="198038"/>
    </a:custClr>
    <a:custClr name="Green 50">
      <a:srgbClr val="24A148"/>
    </a:custClr>
    <a:custClr name="Green 30">
      <a:srgbClr val="6FDC8C"/>
    </a:custClr>
    <a:custClr name="Green 20">
      <a:srgbClr val="A7F0BA"/>
    </a:custClr>
    <a:custClr name="Green 10">
      <a:srgbClr val="DEFBE6"/>
    </a:custClr>
    <a:custClr name="Yellow 30">
      <a:srgbClr val="F1C21B"/>
    </a:custClr>
    <a:custClr name="Yellow 20">
      <a:srgbClr val="FDDC69"/>
    </a:custClr>
    <a:custClr name="Yellow 10">
      <a:srgbClr val="FCF4D6"/>
    </a:custClr>
    <a:custClr name="Blue 20">
      <a:srgbClr val="D0E2FF"/>
    </a:custClr>
    <a:custClr name="Blue 10">
      <a:srgbClr val="EDF5FF"/>
    </a:custClr>
  </a:custClrLst>
  <a:extLst>
    <a:ext uri="{05A4C25C-085E-4340-85A3-A5531E510DB2}">
      <thm15:themeFamily xmlns:thm15="http://schemas.microsoft.com/office/thememl/2012/main" name="IBM_presentation_template_v_1_4_Plex" id="{461DE280-6773-3240-A149-7E3C0A49F9FC}" vid="{119F70B9-3B70-5545-8722-9A4DAAA12CBF}"/>
    </a:ext>
  </a:extLst>
</a:theme>
</file>

<file path=ppt/theme/theme3.xml><?xml version="1.0" encoding="utf-8"?>
<a:theme xmlns:a="http://schemas.openxmlformats.org/drawingml/2006/main" name="1_IBM presentation template">
  <a:themeElements>
    <a:clrScheme name="Custom 1">
      <a:dk1>
        <a:srgbClr val="FFFFFF"/>
      </a:dk1>
      <a:lt1>
        <a:srgbClr val="000000"/>
      </a:lt1>
      <a:dk2>
        <a:srgbClr val="FFFFFF"/>
      </a:dk2>
      <a:lt2>
        <a:srgbClr val="000000"/>
      </a:lt2>
      <a:accent1>
        <a:srgbClr val="0F62FE"/>
      </a:accent1>
      <a:accent2>
        <a:srgbClr val="A56EFF"/>
      </a:accent2>
      <a:accent3>
        <a:srgbClr val="003A6D"/>
      </a:accent3>
      <a:accent4>
        <a:srgbClr val="009D9A"/>
      </a:accent4>
      <a:accent5>
        <a:srgbClr val="9F1853"/>
      </a:accent5>
      <a:accent6>
        <a:srgbClr val="FA4D56"/>
      </a:accent6>
      <a:hlink>
        <a:srgbClr val="0F62FE"/>
      </a:hlink>
      <a:folHlink>
        <a:srgbClr val="6F6F6F"/>
      </a:folHlink>
    </a:clrScheme>
    <a:fontScheme name="IBM Plex">
      <a:majorFont>
        <a:latin typeface="IBM Plex Sans Light"/>
        <a:ea typeface=""/>
        <a:cs typeface=""/>
      </a:majorFont>
      <a:minorFont>
        <a:latin typeface="IBM Plex Sans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E5F6FF"/>
        </a:solidFill>
        <a:ln w="19050">
          <a:solidFill>
            <a:srgbClr val="E5F6FF"/>
          </a:solidFill>
          <a:headEnd type="none" w="med" len="med"/>
          <a:tailEnd type="none" w="med" len="med"/>
        </a:ln>
        <a:effectLst/>
      </a:spPr>
      <a:bodyPr vert="horz" wrap="square" lIns="91440" tIns="91440" rIns="91440" bIns="9144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IBM Plex Sans Light"/>
          <a:buNone/>
          <a:tabLst/>
          <a:defRPr kumimoji="0" sz="1400" b="0" i="0" u="none" strike="noStrike" cap="none" normalizeH="0" baseline="0" dirty="0">
            <a:ln>
              <a:noFill/>
            </a:ln>
            <a:solidFill>
              <a:schemeClr val="bg1"/>
            </a:solidFill>
            <a:effectLst/>
            <a:latin typeface="+mn-lt"/>
          </a:defRPr>
        </a:defPPr>
      </a:lstStyle>
      <a:style>
        <a:lnRef idx="2">
          <a:schemeClr val="accent6"/>
        </a:lnRef>
        <a:fillRef idx="1">
          <a:schemeClr val="lt1"/>
        </a:fillRef>
        <a:effectRef idx="0">
          <a:schemeClr val="accent6"/>
        </a:effectRef>
        <a:fontRef idx="minor">
          <a:schemeClr val="dk1"/>
        </a:fontRef>
      </a:style>
    </a:spDef>
    <a:lnDef>
      <a:spPr bwMode="auto">
        <a:ln w="12700">
          <a:solidFill>
            <a:schemeClr val="tx1"/>
          </a:solidFill>
          <a:headEnd type="none" w="med" len="med"/>
          <a:tailEnd type="none" w="med" len="med"/>
        </a:ln>
        <a:effectLst/>
      </a:spPr>
      <a:bodyPr/>
      <a:lstStyle/>
      <a:style>
        <a:lnRef idx="1">
          <a:schemeClr val="dk1"/>
        </a:lnRef>
        <a:fillRef idx="0">
          <a:schemeClr val="dk1"/>
        </a:fillRef>
        <a:effectRef idx="0">
          <a:schemeClr val="dk1"/>
        </a:effectRef>
        <a:fontRef idx="minor">
          <a:schemeClr val="tx1"/>
        </a:fontRef>
      </a:style>
    </a:lnDef>
    <a:txDef>
      <a:spPr>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xmlns:p="http://schemas.openxmlformats.org/presentationml/2006/main" xmlns:r="http://schemas.openxmlformats.org/officeDocument/2006/relationships" val="1"/>
          </a:ext>
        </a:extLst>
      </a:spPr>
      <a:bodyPr wrap="square" lIns="0" tIns="0" rIns="0" bIns="0" rtlCol="0">
        <a:noAutofit/>
      </a:bodyPr>
      <a:lstStyle>
        <a:defPPr marL="444465" indent="-446749" algn="l" defTabSz="2438400">
          <a:spcBef>
            <a:spcPts val="2900"/>
          </a:spcBef>
          <a:buSzPct val="100000"/>
          <a:buFontTx/>
          <a:buChar char="–"/>
          <a:defRPr kern="0" dirty="0" smtClean="0">
            <a:solidFill>
              <a:srgbClr val="000000"/>
            </a:solidFill>
            <a:ea typeface="+mj-ea"/>
            <a:cs typeface="+mj-cs"/>
            <a:sym typeface="IBM Plex Sans Light"/>
          </a:defRPr>
        </a:defPPr>
      </a:lstStyle>
    </a:txDef>
  </a:objectDefaults>
  <a:extraClrSchemeLst/>
  <a:custClrLst>
    <a:custClr name="Gray 100">
      <a:srgbClr val="161616"/>
    </a:custClr>
    <a:custClr name="Gray 90">
      <a:srgbClr val="262626"/>
    </a:custClr>
    <a:custClr name="Gray 80">
      <a:srgbClr val="393939"/>
    </a:custClr>
    <a:custClr name="Gray 70">
      <a:srgbClr val="525252"/>
    </a:custClr>
    <a:custClr name="Gray 60">
      <a:srgbClr val="6F6F6F"/>
    </a:custClr>
    <a:custClr name="Gray 50">
      <a:srgbClr val="8D8D8D"/>
    </a:custClr>
    <a:custClr name="Gray 40">
      <a:srgbClr val="A8A8A8"/>
    </a:custClr>
    <a:custClr name="Gray 30">
      <a:srgbClr val="C6C6C6"/>
    </a:custClr>
    <a:custClr name="Gray 20">
      <a:srgbClr val="E0E0E0"/>
    </a:custClr>
    <a:custClr name="Gray 10">
      <a:srgbClr val="F4F4F4"/>
    </a:custClr>
    <a:custClr name="Blue 100">
      <a:srgbClr val="001141"/>
    </a:custClr>
    <a:custClr name="Blue 90">
      <a:srgbClr val="001D6C"/>
    </a:custClr>
    <a:custClr name="Blue 80">
      <a:srgbClr val="002D9C"/>
    </a:custClr>
    <a:custClr name="Blue 70">
      <a:srgbClr val="0043CE"/>
    </a:custClr>
    <a:custClr name="Blue 60">
      <a:srgbClr val="0F62FE"/>
    </a:custClr>
    <a:custClr name="Cyan 50">
      <a:srgbClr val="1192E8"/>
    </a:custClr>
    <a:custClr name="Cyan 40">
      <a:srgbClr val="33B1FF"/>
    </a:custClr>
    <a:custClr name="Cyan 30">
      <a:srgbClr val="82CFFF"/>
    </a:custClr>
    <a:custClr name="Cyan 20">
      <a:srgbClr val="BAE6FF"/>
    </a:custClr>
    <a:custClr name="Cyan 10">
      <a:srgbClr val="E5F6FF"/>
    </a:custClr>
    <a:custClr name="Red 60">
      <a:srgbClr val="DA1E28"/>
    </a:custClr>
    <a:custClr name="Red 50">
      <a:srgbClr val="FA4D56"/>
    </a:custClr>
    <a:custClr name="Red 30">
      <a:srgbClr val="FFB3B8"/>
    </a:custClr>
    <a:custClr name="Red 20">
      <a:srgbClr val="FFD7D9"/>
    </a:custClr>
    <a:custClr name="Red 10">
      <a:srgbClr val="FFF1F1"/>
    </a:custClr>
    <a:custClr name="Magenta 60">
      <a:srgbClr val="D02670"/>
    </a:custClr>
    <a:custClr name="Magenta 50">
      <a:srgbClr val="EE5396"/>
    </a:custClr>
    <a:custClr name="Magenta 30">
      <a:srgbClr val="FFAFD2"/>
    </a:custClr>
    <a:custClr name="Magenta 20">
      <a:srgbClr val="FFD6E8"/>
    </a:custClr>
    <a:custClr name="Magenta 10">
      <a:srgbClr val="FFF0F7"/>
    </a:custClr>
    <a:custClr name="Purple 60">
      <a:srgbClr val="8A3FFC"/>
    </a:custClr>
    <a:custClr name="Purple 50">
      <a:srgbClr val="A56EFF"/>
    </a:custClr>
    <a:custClr name="Purple 30">
      <a:srgbClr val="D4BBFF"/>
    </a:custClr>
    <a:custClr name="Purple 20">
      <a:srgbClr val="E8DAFF"/>
    </a:custClr>
    <a:custClr name="Purple 10">
      <a:srgbClr val="F6F2FF"/>
    </a:custClr>
    <a:custClr name="Teal 60">
      <a:srgbClr val="007D79"/>
    </a:custClr>
    <a:custClr name="Teal 50">
      <a:srgbClr val="009D9A"/>
    </a:custClr>
    <a:custClr name="Teal 30">
      <a:srgbClr val="3DDBD9"/>
    </a:custClr>
    <a:custClr name="Teal 20">
      <a:srgbClr val="9EF0F0"/>
    </a:custClr>
    <a:custClr name="Teal 10">
      <a:srgbClr val="D9FBFB"/>
    </a:custClr>
    <a:custClr name="Green 60">
      <a:srgbClr val="198038"/>
    </a:custClr>
    <a:custClr name="Green 50">
      <a:srgbClr val="24A148"/>
    </a:custClr>
    <a:custClr name="Green 30">
      <a:srgbClr val="6FDC8C"/>
    </a:custClr>
    <a:custClr name="Green 20">
      <a:srgbClr val="A7F0BA"/>
    </a:custClr>
    <a:custClr name="Green 10">
      <a:srgbClr val="DEFBE6"/>
    </a:custClr>
    <a:custClr name="Yellow 30">
      <a:srgbClr val="F1C21B"/>
    </a:custClr>
    <a:custClr name="Yellow 20">
      <a:srgbClr val="FDDC69"/>
    </a:custClr>
    <a:custClr name="Yellow 10">
      <a:srgbClr val="FCF4D6"/>
    </a:custClr>
    <a:custClr name="Blue 20">
      <a:srgbClr val="D0E2FF"/>
    </a:custClr>
    <a:custClr name="Blue 10">
      <a:srgbClr val="EDF5FF"/>
    </a:custClr>
  </a:custClrLst>
  <a:extLst>
    <a:ext uri="{05A4C25C-085E-4340-85A3-A5531E510DB2}">
      <thm15:themeFamily xmlns:thm15="http://schemas.microsoft.com/office/thememl/2012/main" name="Presentation20" id="{B1A49EA8-8E5B-7A48-B577-D8C01D6C83CF}" vid="{B63E7410-1FFE-1544-BC5B-76E3A0CF1384}"/>
    </a:ext>
  </a:extLst>
</a:theme>
</file>

<file path=ppt/theme/theme4.xml><?xml version="1.0" encoding="utf-8"?>
<a:theme xmlns:a="http://schemas.openxmlformats.org/drawingml/2006/main" name="IBM Brand Template 2022">
  <a:themeElements>
    <a:clrScheme name="Custom 1">
      <a:dk1>
        <a:srgbClr val="FFFFFF"/>
      </a:dk1>
      <a:lt1>
        <a:srgbClr val="000000"/>
      </a:lt1>
      <a:dk2>
        <a:srgbClr val="FFFFFF"/>
      </a:dk2>
      <a:lt2>
        <a:srgbClr val="000000"/>
      </a:lt2>
      <a:accent1>
        <a:srgbClr val="0F62FE"/>
      </a:accent1>
      <a:accent2>
        <a:srgbClr val="A56EFF"/>
      </a:accent2>
      <a:accent3>
        <a:srgbClr val="003A6D"/>
      </a:accent3>
      <a:accent4>
        <a:srgbClr val="009D9A"/>
      </a:accent4>
      <a:accent5>
        <a:srgbClr val="9F1853"/>
      </a:accent5>
      <a:accent6>
        <a:srgbClr val="FA4D56"/>
      </a:accent6>
      <a:hlink>
        <a:srgbClr val="0F62FE"/>
      </a:hlink>
      <a:folHlink>
        <a:srgbClr val="6F6F6F"/>
      </a:folHlink>
    </a:clrScheme>
    <a:fontScheme name="IBM Plex">
      <a:majorFont>
        <a:latin typeface="IBM Plex Sans Light"/>
        <a:ea typeface=""/>
        <a:cs typeface=""/>
      </a:majorFont>
      <a:minorFont>
        <a:latin typeface="IBM Plex Sans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9050">
          <a:solidFill>
            <a:schemeClr val="accent1"/>
          </a:solidFill>
          <a:headEnd type="none" w="med" len="med"/>
          <a:tailEnd type="none" w="med" len="med"/>
        </a:ln>
        <a:effectLst/>
      </a:spPr>
      <a:bodyPr vert="horz" wrap="square" lIns="91440" tIns="91440" rIns="91440" bIns="9144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IBM Plex Sans Light"/>
          <a:buNone/>
          <a:tabLst/>
          <a:defRPr kumimoji="0" sz="1400" b="0" i="0" u="none" strike="noStrike" cap="none" normalizeH="0" baseline="0" dirty="0" smtClean="0">
            <a:ln>
              <a:noFill/>
            </a:ln>
            <a:solidFill>
              <a:schemeClr val="bg1"/>
            </a:solidFill>
            <a:effectLst/>
            <a:latin typeface="+mn-lt"/>
          </a:defRPr>
        </a:defPPr>
      </a:lstStyle>
      <a:style>
        <a:lnRef idx="2">
          <a:schemeClr val="accent6"/>
        </a:lnRef>
        <a:fillRef idx="1">
          <a:schemeClr val="lt1"/>
        </a:fillRef>
        <a:effectRef idx="0">
          <a:schemeClr val="accent6"/>
        </a:effectRef>
        <a:fontRef idx="minor">
          <a:schemeClr val="dk1"/>
        </a:fontRef>
      </a:style>
    </a:spDef>
    <a:lnDef>
      <a:spPr bwMode="auto">
        <a:ln w="19050">
          <a:solidFill>
            <a:schemeClr val="tx1"/>
          </a:solidFill>
          <a:headEnd type="none" w="med" len="med"/>
          <a:tailEnd type="none" w="med" len="med"/>
        </a:ln>
        <a:effectLst/>
      </a:spPr>
      <a:bodyPr/>
      <a:lstStyle/>
      <a:style>
        <a:lnRef idx="1">
          <a:schemeClr val="dk1"/>
        </a:lnRef>
        <a:fillRef idx="0">
          <a:schemeClr val="dk1"/>
        </a:fillRef>
        <a:effectRef idx="0">
          <a:schemeClr val="dk1"/>
        </a:effectRef>
        <a:fontRef idx="minor">
          <a:schemeClr val="tx1"/>
        </a:fontRef>
      </a:style>
    </a:lnDef>
    <a:txDef>
      <a:spPr>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xmlns:p="http://schemas.openxmlformats.org/presentationml/2006/main" xmlns:r="http://schemas.openxmlformats.org/officeDocument/2006/relationships" val="1"/>
          </a:ext>
        </a:extLst>
      </a:spPr>
      <a:bodyPr wrap="square" lIns="0" tIns="0" rIns="0" bIns="0" rtlCol="0">
        <a:noAutofit/>
      </a:bodyPr>
      <a:lstStyle>
        <a:defPPr marL="444465" indent="-446749" algn="l" defTabSz="2438400">
          <a:spcBef>
            <a:spcPts val="2900"/>
          </a:spcBef>
          <a:buSzPct val="100000"/>
          <a:buFontTx/>
          <a:buChar char="–"/>
          <a:defRPr kern="0" dirty="0" smtClean="0">
            <a:solidFill>
              <a:srgbClr val="000000"/>
            </a:solidFill>
            <a:ea typeface="+mj-ea"/>
            <a:cs typeface="+mj-cs"/>
            <a:sym typeface="IBM Plex Sans Light"/>
          </a:defRPr>
        </a:defPPr>
      </a:lstStyle>
    </a:txDef>
  </a:objectDefaults>
  <a:extraClrSchemeLst/>
  <a:custClrLst>
    <a:custClr name="Gray 100">
      <a:srgbClr val="161616"/>
    </a:custClr>
    <a:custClr name="Gray 90">
      <a:srgbClr val="262626"/>
    </a:custClr>
    <a:custClr name="Gray 80">
      <a:srgbClr val="393939"/>
    </a:custClr>
    <a:custClr name="Gray 70">
      <a:srgbClr val="525252"/>
    </a:custClr>
    <a:custClr name="Gray 60">
      <a:srgbClr val="6F6F6F"/>
    </a:custClr>
    <a:custClr name="Gray 50">
      <a:srgbClr val="8D8D8D"/>
    </a:custClr>
    <a:custClr name="Gray 40">
      <a:srgbClr val="A8A8A8"/>
    </a:custClr>
    <a:custClr name="Gray 30">
      <a:srgbClr val="C6C6C6"/>
    </a:custClr>
    <a:custClr name="Gray 20">
      <a:srgbClr val="E0E0E0"/>
    </a:custClr>
    <a:custClr name="Gray 10">
      <a:srgbClr val="F4F4F4"/>
    </a:custClr>
    <a:custClr name="Blue 100">
      <a:srgbClr val="001141"/>
    </a:custClr>
    <a:custClr name="Blue 90">
      <a:srgbClr val="001D6C"/>
    </a:custClr>
    <a:custClr name="Blue 80">
      <a:srgbClr val="002D9C"/>
    </a:custClr>
    <a:custClr name="Blue 70">
      <a:srgbClr val="0043CE"/>
    </a:custClr>
    <a:custClr name="Blue 60">
      <a:srgbClr val="0F62FE"/>
    </a:custClr>
    <a:custClr name="Cyan 50">
      <a:srgbClr val="1192E8"/>
    </a:custClr>
    <a:custClr name="Cyan 40">
      <a:srgbClr val="33B1FF"/>
    </a:custClr>
    <a:custClr name="Cyan 30">
      <a:srgbClr val="82CFFF"/>
    </a:custClr>
    <a:custClr name="Cyan 20">
      <a:srgbClr val="BAE6FF"/>
    </a:custClr>
    <a:custClr name="Cyan 10">
      <a:srgbClr val="E5F6FF"/>
    </a:custClr>
    <a:custClr name="Red 60">
      <a:srgbClr val="DA1E28"/>
    </a:custClr>
    <a:custClr name="Red 50">
      <a:srgbClr val="FA4D56"/>
    </a:custClr>
    <a:custClr name="Red 30">
      <a:srgbClr val="FFB3B8"/>
    </a:custClr>
    <a:custClr name="Red 20">
      <a:srgbClr val="FFD7D9"/>
    </a:custClr>
    <a:custClr name="Red 10">
      <a:srgbClr val="FFF1F1"/>
    </a:custClr>
    <a:custClr name="Magenta 60">
      <a:srgbClr val="D02670"/>
    </a:custClr>
    <a:custClr name="Magenta 50">
      <a:srgbClr val="EE5396"/>
    </a:custClr>
    <a:custClr name="Magenta 30">
      <a:srgbClr val="FFAFD2"/>
    </a:custClr>
    <a:custClr name="Magenta 20">
      <a:srgbClr val="FFD6E8"/>
    </a:custClr>
    <a:custClr name="Magenta 10">
      <a:srgbClr val="FFF0F7"/>
    </a:custClr>
    <a:custClr name="Purple 60">
      <a:srgbClr val="8A3FFC"/>
    </a:custClr>
    <a:custClr name="Purple 50">
      <a:srgbClr val="A56EFF"/>
    </a:custClr>
    <a:custClr name="Purple 30">
      <a:srgbClr val="D4BBFF"/>
    </a:custClr>
    <a:custClr name="Purple 20">
      <a:srgbClr val="E8DAFF"/>
    </a:custClr>
    <a:custClr name="Purple 10">
      <a:srgbClr val="F6F2FF"/>
    </a:custClr>
    <a:custClr name="Teal 60">
      <a:srgbClr val="007D79"/>
    </a:custClr>
    <a:custClr name="Teal 50">
      <a:srgbClr val="009D9A"/>
    </a:custClr>
    <a:custClr name="Teal 30">
      <a:srgbClr val="3DDBD9"/>
    </a:custClr>
    <a:custClr name="Teal 20">
      <a:srgbClr val="9EF0F0"/>
    </a:custClr>
    <a:custClr name="Teal 10">
      <a:srgbClr val="D9FBFB"/>
    </a:custClr>
    <a:custClr name="Green 60">
      <a:srgbClr val="198038"/>
    </a:custClr>
    <a:custClr name="Green 50">
      <a:srgbClr val="24A148"/>
    </a:custClr>
    <a:custClr name="Green 30">
      <a:srgbClr val="6FDC8C"/>
    </a:custClr>
    <a:custClr name="Green 20">
      <a:srgbClr val="A7F0BA"/>
    </a:custClr>
    <a:custClr name="Green 10">
      <a:srgbClr val="DEFBE6"/>
    </a:custClr>
    <a:custClr name="Yellow 30">
      <a:srgbClr val="F1C21B"/>
    </a:custClr>
    <a:custClr name="Yellow 20">
      <a:srgbClr val="FDDC69"/>
    </a:custClr>
    <a:custClr name="Yellow 10">
      <a:srgbClr val="FCF4D6"/>
    </a:custClr>
    <a:custClr name="Blue 20">
      <a:srgbClr val="D0E2FF"/>
    </a:custClr>
    <a:custClr name="Blue 10">
      <a:srgbClr val="EDF5FF"/>
    </a:custClr>
  </a:custClrLst>
  <a:extLst>
    <a:ext uri="{05A4C25C-085E-4340-85A3-A5531E510DB2}">
      <thm15:themeFamily xmlns:thm15="http://schemas.microsoft.com/office/thememl/2012/main" name="IBM_Master_Presentation_2021_V01_Plex" id="{BD398A2B-0B96-D843-9A4A-05239798B6A1}" vid="{46683C84-C800-D441-9101-471717108C97}"/>
    </a:ext>
  </a:extLst>
</a:theme>
</file>

<file path=ppt/theme/theme5.xml><?xml version="1.0" encoding="utf-8"?>
<a:theme xmlns:a="http://schemas.openxmlformats.org/drawingml/2006/main" name="IBM Brand Template 2022">
  <a:themeElements>
    <a:clrScheme name="Custom 1">
      <a:dk1>
        <a:srgbClr val="FFFFFF"/>
      </a:dk1>
      <a:lt1>
        <a:srgbClr val="000000"/>
      </a:lt1>
      <a:dk2>
        <a:srgbClr val="FFFFFF"/>
      </a:dk2>
      <a:lt2>
        <a:srgbClr val="000000"/>
      </a:lt2>
      <a:accent1>
        <a:srgbClr val="0F62FE"/>
      </a:accent1>
      <a:accent2>
        <a:srgbClr val="A56EFF"/>
      </a:accent2>
      <a:accent3>
        <a:srgbClr val="003A6D"/>
      </a:accent3>
      <a:accent4>
        <a:srgbClr val="009D9A"/>
      </a:accent4>
      <a:accent5>
        <a:srgbClr val="9F1853"/>
      </a:accent5>
      <a:accent6>
        <a:srgbClr val="FA4D56"/>
      </a:accent6>
      <a:hlink>
        <a:srgbClr val="0F62FE"/>
      </a:hlink>
      <a:folHlink>
        <a:srgbClr val="6F6F6F"/>
      </a:folHlink>
    </a:clrScheme>
    <a:fontScheme name="IBM Plex">
      <a:majorFont>
        <a:latin typeface="IBM Plex Sans Light"/>
        <a:ea typeface=""/>
        <a:cs typeface=""/>
      </a:majorFont>
      <a:minorFont>
        <a:latin typeface="IBM Plex Sans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19050">
          <a:solidFill>
            <a:schemeClr val="accent1"/>
          </a:solidFill>
          <a:headEnd type="none" w="med" len="med"/>
          <a:tailEnd type="none" w="med" len="med"/>
        </a:ln>
        <a:effectLst/>
      </a:spPr>
      <a:bodyPr vert="horz" wrap="square" lIns="91440" tIns="91440" rIns="91440" bIns="9144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IBM Plex Sans Light"/>
          <a:buNone/>
          <a:tabLst/>
          <a:defRPr kumimoji="0" sz="1400" b="0" i="0" u="none" strike="noStrike" cap="none" normalizeH="0" baseline="0" dirty="0" smtClean="0">
            <a:ln>
              <a:noFill/>
            </a:ln>
            <a:solidFill>
              <a:schemeClr val="bg1"/>
            </a:solidFill>
            <a:effectLst/>
            <a:latin typeface="+mn-lt"/>
          </a:defRPr>
        </a:defPPr>
      </a:lstStyle>
      <a:style>
        <a:lnRef idx="2">
          <a:schemeClr val="accent6"/>
        </a:lnRef>
        <a:fillRef idx="1">
          <a:schemeClr val="lt1"/>
        </a:fillRef>
        <a:effectRef idx="0">
          <a:schemeClr val="accent6"/>
        </a:effectRef>
        <a:fontRef idx="minor">
          <a:schemeClr val="dk1"/>
        </a:fontRef>
      </a:style>
    </a:spDef>
    <a:lnDef>
      <a:spPr bwMode="auto">
        <a:ln w="19050">
          <a:solidFill>
            <a:schemeClr val="tx1"/>
          </a:solidFill>
          <a:headEnd type="none" w="med" len="med"/>
          <a:tailEnd type="none" w="med" len="med"/>
        </a:ln>
        <a:effectLst/>
      </a:spPr>
      <a:bodyPr/>
      <a:lstStyle/>
      <a:style>
        <a:lnRef idx="1">
          <a:schemeClr val="dk1"/>
        </a:lnRef>
        <a:fillRef idx="0">
          <a:schemeClr val="dk1"/>
        </a:fillRef>
        <a:effectRef idx="0">
          <a:schemeClr val="dk1"/>
        </a:effectRef>
        <a:fontRef idx="minor">
          <a:schemeClr val="tx1"/>
        </a:fontRef>
      </a:style>
    </a:lnDef>
    <a:txDef>
      <a:spPr>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xmlns:p="http://schemas.openxmlformats.org/presentationml/2006/main" xmlns:r="http://schemas.openxmlformats.org/officeDocument/2006/relationships" val="1"/>
          </a:ext>
        </a:extLst>
      </a:spPr>
      <a:bodyPr wrap="square" lIns="0" tIns="0" rIns="0" bIns="0" rtlCol="0">
        <a:noAutofit/>
      </a:bodyPr>
      <a:lstStyle>
        <a:defPPr marL="444465" indent="-446749" algn="l" defTabSz="2438400">
          <a:spcBef>
            <a:spcPts val="2900"/>
          </a:spcBef>
          <a:buSzPct val="100000"/>
          <a:buFontTx/>
          <a:buChar char="–"/>
          <a:defRPr kern="0" dirty="0" smtClean="0">
            <a:solidFill>
              <a:srgbClr val="000000"/>
            </a:solidFill>
            <a:ea typeface="+mj-ea"/>
            <a:cs typeface="+mj-cs"/>
            <a:sym typeface="IBM Plex Sans Light"/>
          </a:defRPr>
        </a:defPPr>
      </a:lstStyle>
    </a:txDef>
  </a:objectDefaults>
  <a:extraClrSchemeLst/>
  <a:custClrLst>
    <a:custClr name="Gray 100">
      <a:srgbClr val="161616"/>
    </a:custClr>
    <a:custClr name="Gray 90">
      <a:srgbClr val="262626"/>
    </a:custClr>
    <a:custClr name="Gray 80">
      <a:srgbClr val="393939"/>
    </a:custClr>
    <a:custClr name="Gray 70">
      <a:srgbClr val="525252"/>
    </a:custClr>
    <a:custClr name="Gray 60">
      <a:srgbClr val="6F6F6F"/>
    </a:custClr>
    <a:custClr name="Gray 50">
      <a:srgbClr val="8D8D8D"/>
    </a:custClr>
    <a:custClr name="Gray 40">
      <a:srgbClr val="A8A8A8"/>
    </a:custClr>
    <a:custClr name="Gray 30">
      <a:srgbClr val="C6C6C6"/>
    </a:custClr>
    <a:custClr name="Gray 20">
      <a:srgbClr val="E0E0E0"/>
    </a:custClr>
    <a:custClr name="Gray 10">
      <a:srgbClr val="F4F4F4"/>
    </a:custClr>
    <a:custClr name="Blue 100">
      <a:srgbClr val="001141"/>
    </a:custClr>
    <a:custClr name="Blue 90">
      <a:srgbClr val="001D6C"/>
    </a:custClr>
    <a:custClr name="Blue 80">
      <a:srgbClr val="002D9C"/>
    </a:custClr>
    <a:custClr name="Blue 70">
      <a:srgbClr val="0043CE"/>
    </a:custClr>
    <a:custClr name="Blue 60">
      <a:srgbClr val="0F62FE"/>
    </a:custClr>
    <a:custClr name="Cyan 50">
      <a:srgbClr val="1192E8"/>
    </a:custClr>
    <a:custClr name="Cyan 40">
      <a:srgbClr val="33B1FF"/>
    </a:custClr>
    <a:custClr name="Cyan 30">
      <a:srgbClr val="82CFFF"/>
    </a:custClr>
    <a:custClr name="Cyan 20">
      <a:srgbClr val="BAE6FF"/>
    </a:custClr>
    <a:custClr name="Cyan 10">
      <a:srgbClr val="E5F6FF"/>
    </a:custClr>
    <a:custClr name="Red 60">
      <a:srgbClr val="DA1E28"/>
    </a:custClr>
    <a:custClr name="Red 50">
      <a:srgbClr val="FA4D56"/>
    </a:custClr>
    <a:custClr name="Red 30">
      <a:srgbClr val="FFB3B8"/>
    </a:custClr>
    <a:custClr name="Red 20">
      <a:srgbClr val="FFD7D9"/>
    </a:custClr>
    <a:custClr name="Red 10">
      <a:srgbClr val="FFF1F1"/>
    </a:custClr>
    <a:custClr name="Magenta 60">
      <a:srgbClr val="D02670"/>
    </a:custClr>
    <a:custClr name="Magenta 50">
      <a:srgbClr val="EE5396"/>
    </a:custClr>
    <a:custClr name="Magenta 30">
      <a:srgbClr val="FFAFD2"/>
    </a:custClr>
    <a:custClr name="Magenta 20">
      <a:srgbClr val="FFD6E8"/>
    </a:custClr>
    <a:custClr name="Magenta 10">
      <a:srgbClr val="FFF0F7"/>
    </a:custClr>
    <a:custClr name="Purple 60">
      <a:srgbClr val="8A3FFC"/>
    </a:custClr>
    <a:custClr name="Purple 50">
      <a:srgbClr val="A56EFF"/>
    </a:custClr>
    <a:custClr name="Purple 30">
      <a:srgbClr val="D4BBFF"/>
    </a:custClr>
    <a:custClr name="Purple 20">
      <a:srgbClr val="E8DAFF"/>
    </a:custClr>
    <a:custClr name="Purple 10">
      <a:srgbClr val="F6F2FF"/>
    </a:custClr>
    <a:custClr name="Teal 60">
      <a:srgbClr val="007D79"/>
    </a:custClr>
    <a:custClr name="Teal 50">
      <a:srgbClr val="009D9A"/>
    </a:custClr>
    <a:custClr name="Teal 30">
      <a:srgbClr val="3DDBD9"/>
    </a:custClr>
    <a:custClr name="Teal 20">
      <a:srgbClr val="9EF0F0"/>
    </a:custClr>
    <a:custClr name="Teal 10">
      <a:srgbClr val="D9FBFB"/>
    </a:custClr>
    <a:custClr name="Green 60">
      <a:srgbClr val="198038"/>
    </a:custClr>
    <a:custClr name="Green 50">
      <a:srgbClr val="24A148"/>
    </a:custClr>
    <a:custClr name="Green 30">
      <a:srgbClr val="6FDC8C"/>
    </a:custClr>
    <a:custClr name="Green 20">
      <a:srgbClr val="A7F0BA"/>
    </a:custClr>
    <a:custClr name="Green 10">
      <a:srgbClr val="DEFBE6"/>
    </a:custClr>
    <a:custClr name="Yellow 30">
      <a:srgbClr val="F1C21B"/>
    </a:custClr>
    <a:custClr name="Yellow 20">
      <a:srgbClr val="FDDC69"/>
    </a:custClr>
    <a:custClr name="Yellow 10">
      <a:srgbClr val="FCF4D6"/>
    </a:custClr>
    <a:custClr name="Blue 20">
      <a:srgbClr val="D0E2FF"/>
    </a:custClr>
    <a:custClr name="Blue 10">
      <a:srgbClr val="EDF5FF"/>
    </a:custClr>
  </a:custClrLst>
  <a:extLst>
    <a:ext uri="{05A4C25C-085E-4340-85A3-A5531E510DB2}">
      <thm15:themeFamily xmlns:thm15="http://schemas.microsoft.com/office/thememl/2012/main" name="IBM_Master_Presentation_2021_V01_Plex" id="{BD398A2B-0B96-D843-9A4A-05239798B6A1}" vid="{46683C84-C800-D441-9101-471717108C97}"/>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13f4b66-8ad5-4d59-8fbf-bff3bb5ee228">
      <Terms xmlns="http://schemas.microsoft.com/office/infopath/2007/PartnerControls"/>
    </lcf76f155ced4ddcb4097134ff3c332f>
    <TaxCatchAll xmlns="1eda9dbf-5558-4842-8edb-7dc517a3a45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1169B041A7FD04A8BBD183C39B992E8" ma:contentTypeVersion="11" ma:contentTypeDescription="Create a new document." ma:contentTypeScope="" ma:versionID="0aa04d9ad8586a13933eddfe3aa48d47">
  <xsd:schema xmlns:xsd="http://www.w3.org/2001/XMLSchema" xmlns:xs="http://www.w3.org/2001/XMLSchema" xmlns:p="http://schemas.microsoft.com/office/2006/metadata/properties" xmlns:ns2="913f4b66-8ad5-4d59-8fbf-bff3bb5ee228" xmlns:ns3="1eda9dbf-5558-4842-8edb-7dc517a3a455" targetNamespace="http://schemas.microsoft.com/office/2006/metadata/properties" ma:root="true" ma:fieldsID="bc33d3b13571a463ef0c32f0cca5f661" ns2:_="" ns3:_="">
    <xsd:import namespace="913f4b66-8ad5-4d59-8fbf-bff3bb5ee228"/>
    <xsd:import namespace="1eda9dbf-5558-4842-8edb-7dc517a3a45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3f4b66-8ad5-4d59-8fbf-bff3bb5ee22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19edae7-b79a-4a5e-b725-af92424e0568"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eda9dbf-5558-4842-8edb-7dc517a3a455"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6ab32f6d-abec-4ad5-a73b-211315e264aa}" ma:internalName="TaxCatchAll" ma:showField="CatchAllData" ma:web="1eda9dbf-5558-4842-8edb-7dc517a3a45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A4EF18A-00E5-417A-BACE-7F56AE0B16C3}">
  <ds:schemaRefs>
    <ds:schemaRef ds:uri="http://schemas.microsoft.com/sharepoint/v3/contenttype/forms"/>
  </ds:schemaRefs>
</ds:datastoreItem>
</file>

<file path=customXml/itemProps2.xml><?xml version="1.0" encoding="utf-8"?>
<ds:datastoreItem xmlns:ds="http://schemas.openxmlformats.org/officeDocument/2006/customXml" ds:itemID="{D4C32B78-998F-49C1-9E8A-C3663486E218}">
  <ds:schemaRefs>
    <ds:schemaRef ds:uri="913f4b66-8ad5-4d59-8fbf-bff3bb5ee228"/>
    <ds:schemaRef ds:uri="http://purl.org/dc/terms/"/>
    <ds:schemaRef ds:uri="1eda9dbf-5558-4842-8edb-7dc517a3a455"/>
    <ds:schemaRef ds:uri="http://www.w3.org/XML/1998/namespace"/>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http://purl.org/dc/dcmitype/"/>
    <ds:schemaRef ds:uri="http://purl.org/dc/elements/1.1/"/>
  </ds:schemaRefs>
</ds:datastoreItem>
</file>

<file path=customXml/itemProps3.xml><?xml version="1.0" encoding="utf-8"?>
<ds:datastoreItem xmlns:ds="http://schemas.openxmlformats.org/officeDocument/2006/customXml" ds:itemID="{E6EBE702-F371-4EA1-B76D-4A394F9827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13f4b66-8ad5-4d59-8fbf-bff3bb5ee228"/>
    <ds:schemaRef ds:uri="1eda9dbf-5558-4842-8edb-7dc517a3a45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3156</TotalTime>
  <Words>1442</Words>
  <Application>Microsoft Macintosh PowerPoint</Application>
  <PresentationFormat>Custom</PresentationFormat>
  <Paragraphs>224</Paragraphs>
  <Slides>10</Slides>
  <Notes>4</Notes>
  <HiddenSlides>0</HiddenSlides>
  <MMClips>0</MMClips>
  <ScaleCrop>false</ScaleCrop>
  <HeadingPairs>
    <vt:vector size="8" baseType="variant">
      <vt:variant>
        <vt:lpstr>Fonts Used</vt:lpstr>
      </vt:variant>
      <vt:variant>
        <vt:i4>9</vt:i4>
      </vt:variant>
      <vt:variant>
        <vt:lpstr>Theme</vt:lpstr>
      </vt:variant>
      <vt:variant>
        <vt:i4>3</vt:i4>
      </vt:variant>
      <vt:variant>
        <vt:lpstr>Embedded OLE Servers</vt:lpstr>
      </vt:variant>
      <vt:variant>
        <vt:i4>1</vt:i4>
      </vt:variant>
      <vt:variant>
        <vt:lpstr>Slide Titles</vt:lpstr>
      </vt:variant>
      <vt:variant>
        <vt:i4>10</vt:i4>
      </vt:variant>
    </vt:vector>
  </HeadingPairs>
  <TitlesOfParts>
    <vt:vector size="23" baseType="lpstr">
      <vt:lpstr>Arial</vt:lpstr>
      <vt:lpstr>Calibri</vt:lpstr>
      <vt:lpstr>IBM Plex Sans</vt:lpstr>
      <vt:lpstr>IBM Plex Sans ExtLt</vt:lpstr>
      <vt:lpstr>IBM Plex Sans Light</vt:lpstr>
      <vt:lpstr>Poppins Medium</vt:lpstr>
      <vt:lpstr>PP Fraktion Sans</vt:lpstr>
      <vt:lpstr>System Font Regular</vt:lpstr>
      <vt:lpstr>Trebuchet MS</vt:lpstr>
      <vt:lpstr>IBM presentation template</vt:lpstr>
      <vt:lpstr>IBM presentation enablement template</vt:lpstr>
      <vt:lpstr>1_IBM presentation template</vt:lpstr>
      <vt:lpstr>think-cell Slide</vt:lpstr>
      <vt:lpstr>PowerPoint Presentation</vt:lpstr>
      <vt:lpstr>Products and Pricing</vt:lpstr>
      <vt:lpstr>HashiCorp Products</vt:lpstr>
      <vt:lpstr>PowerPoint Presentation</vt:lpstr>
      <vt:lpstr>Vault Editions Why is it the money maker?</vt:lpstr>
      <vt:lpstr>Vault Selling Guidance</vt:lpstr>
      <vt:lpstr>Vault Metrics</vt:lpstr>
      <vt:lpstr>Build Your Vault Service</vt:lpstr>
      <vt:lpstr>Product Structure for SCS</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Sapna Mahwal</dc:creator>
  <cp:keywords/>
  <dc:description/>
  <cp:lastModifiedBy>Tamas Kubicsek</cp:lastModifiedBy>
  <cp:revision>59</cp:revision>
  <cp:lastPrinted>2019-04-25T15:14:05Z</cp:lastPrinted>
  <dcterms:created xsi:type="dcterms:W3CDTF">2024-10-25T20:57:14Z</dcterms:created>
  <dcterms:modified xsi:type="dcterms:W3CDTF">2026-03-10T18:05:55Z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0x010100B1169B041A7FD04A8BBD183C39B992E8</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ExtendedDescription">
    <vt:lpwstr/>
  </property>
  <property fmtid="{D5CDD505-2E9C-101B-9397-08002B2CF9AE}" pid="8" name="_activity">
    <vt:lpwstr>{"FileActivityType":"9","FileActivityTimeStamp":"2025-11-07T19:36:47.403Z","FileActivityUsersOnPage":[{"DisplayName":"Mason Cabot","Id":"mason.cabot@ibm.com"},{"DisplayName":"Kristy Putnam","Id":"kristy.putnam@ibm.com"},{"DisplayName":"Ni Vasuviwat","Id":"ni.vasuviwat1@ibm.com"}],"FileActivityNavigationId":null}</vt:lpwstr>
  </property>
  <property fmtid="{D5CDD505-2E9C-101B-9397-08002B2CF9AE}" pid="9" name="TriggerFlowInfo">
    <vt:lpwstr/>
  </property>
</Properties>
</file>